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sldIdLst>
    <p:sldId id="256" r:id="rId2"/>
    <p:sldId id="257" r:id="rId3"/>
    <p:sldId id="260" r:id="rId4"/>
    <p:sldId id="258" r:id="rId5"/>
    <p:sldId id="259" r:id="rId6"/>
    <p:sldId id="261" r:id="rId7"/>
    <p:sldId id="262" r:id="rId8"/>
    <p:sldId id="263" r:id="rId9"/>
    <p:sldId id="264" r:id="rId10"/>
    <p:sldId id="265" r:id="rId11"/>
    <p:sldId id="266" r:id="rId12"/>
    <p:sldId id="268" r:id="rId13"/>
    <p:sldId id="270" r:id="rId14"/>
    <p:sldId id="272" r:id="rId15"/>
    <p:sldId id="271" r:id="rId16"/>
    <p:sldId id="273" r:id="rId17"/>
    <p:sldId id="274" r:id="rId18"/>
    <p:sldId id="269" r:id="rId19"/>
    <p:sldId id="275" r:id="rId20"/>
    <p:sldId id="276" r:id="rId21"/>
    <p:sldId id="277" r:id="rId22"/>
    <p:sldId id="278" r:id="rId23"/>
    <p:sldId id="279" r:id="rId24"/>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31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5FD435F7-1C41-440E-A2DD-2630507AC195}" type="datetimeFigureOut">
              <a:rPr lang="es-AR" smtClean="0"/>
              <a:t>22/7/2018</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67BB8A8E-283F-4866-AC4A-619C0D34930B}" type="slidenum">
              <a:rPr lang="es-AR" smtClean="0"/>
              <a:t>‹Nº›</a:t>
            </a:fld>
            <a:endParaRPr lang="es-AR"/>
          </a:p>
        </p:txBody>
      </p:sp>
    </p:spTree>
    <p:extLst>
      <p:ext uri="{BB962C8B-B14F-4D97-AF65-F5344CB8AC3E}">
        <p14:creationId xmlns:p14="http://schemas.microsoft.com/office/powerpoint/2010/main" val="233959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FD435F7-1C41-440E-A2DD-2630507AC195}" type="datetimeFigureOut">
              <a:rPr lang="es-AR" smtClean="0"/>
              <a:t>22/7/2018</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67BB8A8E-283F-4866-AC4A-619C0D34930B}" type="slidenum">
              <a:rPr lang="es-AR" smtClean="0"/>
              <a:t>‹Nº›</a:t>
            </a:fld>
            <a:endParaRPr lang="es-AR"/>
          </a:p>
        </p:txBody>
      </p:sp>
    </p:spTree>
    <p:extLst>
      <p:ext uri="{BB962C8B-B14F-4D97-AF65-F5344CB8AC3E}">
        <p14:creationId xmlns:p14="http://schemas.microsoft.com/office/powerpoint/2010/main" val="3001971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5FD435F7-1C41-440E-A2DD-2630507AC195}" type="datetimeFigureOut">
              <a:rPr lang="es-AR" smtClean="0"/>
              <a:t>22/7/2018</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67BB8A8E-283F-4866-AC4A-619C0D34930B}" type="slidenum">
              <a:rPr lang="es-AR" smtClean="0"/>
              <a:t>‹Nº›</a:t>
            </a:fld>
            <a:endParaRPr lang="es-AR"/>
          </a:p>
        </p:txBody>
      </p:sp>
    </p:spTree>
    <p:extLst>
      <p:ext uri="{BB962C8B-B14F-4D97-AF65-F5344CB8AC3E}">
        <p14:creationId xmlns:p14="http://schemas.microsoft.com/office/powerpoint/2010/main" val="1032134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smtClean="0"/>
              <a:t>Haga clic para modificar el estilo de título del patrón</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5FD435F7-1C41-440E-A2DD-2630507AC195}" type="datetimeFigureOut">
              <a:rPr lang="es-AR" smtClean="0"/>
              <a:t>22/7/2018</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67BB8A8E-283F-4866-AC4A-619C0D34930B}" type="slidenum">
              <a:rPr lang="es-AR" smtClean="0"/>
              <a:t>‹Nº›</a:t>
            </a:fld>
            <a:endParaRPr lang="es-AR"/>
          </a:p>
        </p:txBody>
      </p:sp>
    </p:spTree>
    <p:extLst>
      <p:ext uri="{BB962C8B-B14F-4D97-AF65-F5344CB8AC3E}">
        <p14:creationId xmlns:p14="http://schemas.microsoft.com/office/powerpoint/2010/main" val="3190992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2" name="Content Placeholder 3"/>
          <p:cNvSpPr>
            <a:spLocks noGrp="1"/>
          </p:cNvSpPr>
          <p:nvPr>
            <p:ph sz="quarter" idx="13"/>
          </p:nvPr>
        </p:nvSpPr>
        <p:spPr>
          <a:xfrm>
            <a:off x="913774" y="3051012"/>
            <a:ext cx="5106027" cy="274018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3" name="Content Placeholder 5"/>
          <p:cNvSpPr>
            <a:spLocks noGrp="1"/>
          </p:cNvSpPr>
          <p:nvPr>
            <p:ph sz="quarter" idx="14"/>
          </p:nvPr>
        </p:nvSpPr>
        <p:spPr>
          <a:xfrm>
            <a:off x="6172200" y="3051012"/>
            <a:ext cx="5105401" cy="274018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5FD435F7-1C41-440E-A2DD-2630507AC195}" type="datetimeFigureOut">
              <a:rPr lang="es-AR" smtClean="0"/>
              <a:t>22/7/2018</a:t>
            </a:fld>
            <a:endParaRPr lang="es-AR"/>
          </a:p>
        </p:txBody>
      </p:sp>
      <p:sp>
        <p:nvSpPr>
          <p:cNvPr id="8" name="Footer Placeholder 7"/>
          <p:cNvSpPr>
            <a:spLocks noGrp="1"/>
          </p:cNvSpPr>
          <p:nvPr>
            <p:ph type="ftr" sz="quarter" idx="11"/>
          </p:nvPr>
        </p:nvSpPr>
        <p:spPr/>
        <p:txBody>
          <a:bodyPr/>
          <a:lstStyle/>
          <a:p>
            <a:endParaRPr lang="es-AR"/>
          </a:p>
        </p:txBody>
      </p:sp>
      <p:sp>
        <p:nvSpPr>
          <p:cNvPr id="9" name="Slide Number Placeholder 8"/>
          <p:cNvSpPr>
            <a:spLocks noGrp="1"/>
          </p:cNvSpPr>
          <p:nvPr>
            <p:ph type="sldNum" sz="quarter" idx="12"/>
          </p:nvPr>
        </p:nvSpPr>
        <p:spPr/>
        <p:txBody>
          <a:bodyPr/>
          <a:lstStyle/>
          <a:p>
            <a:fld id="{67BB8A8E-283F-4866-AC4A-619C0D34930B}" type="slidenum">
              <a:rPr lang="es-AR" smtClean="0"/>
              <a:t>‹Nº›</a:t>
            </a:fld>
            <a:endParaRPr lang="es-AR"/>
          </a:p>
        </p:txBody>
      </p:sp>
    </p:spTree>
    <p:extLst>
      <p:ext uri="{BB962C8B-B14F-4D97-AF65-F5344CB8AC3E}">
        <p14:creationId xmlns:p14="http://schemas.microsoft.com/office/powerpoint/2010/main" val="3443458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5FD435F7-1C41-440E-A2DD-2630507AC195}" type="datetimeFigureOut">
              <a:rPr lang="es-AR" smtClean="0"/>
              <a:t>22/7/2018</a:t>
            </a:fld>
            <a:endParaRPr lang="es-AR"/>
          </a:p>
        </p:txBody>
      </p:sp>
      <p:sp>
        <p:nvSpPr>
          <p:cNvPr id="4" name="Footer Placeholder 3"/>
          <p:cNvSpPr>
            <a:spLocks noGrp="1"/>
          </p:cNvSpPr>
          <p:nvPr>
            <p:ph type="ftr" sz="quarter" idx="11"/>
          </p:nvPr>
        </p:nvSpPr>
        <p:spPr/>
        <p:txBody>
          <a:bodyPr/>
          <a:lstStyle/>
          <a:p>
            <a:endParaRPr lang="es-AR"/>
          </a:p>
        </p:txBody>
      </p:sp>
      <p:sp>
        <p:nvSpPr>
          <p:cNvPr id="5" name="Slide Number Placeholder 4"/>
          <p:cNvSpPr>
            <a:spLocks noGrp="1"/>
          </p:cNvSpPr>
          <p:nvPr>
            <p:ph type="sldNum" sz="quarter" idx="12"/>
          </p:nvPr>
        </p:nvSpPr>
        <p:spPr/>
        <p:txBody>
          <a:bodyPr/>
          <a:lstStyle/>
          <a:p>
            <a:fld id="{67BB8A8E-283F-4866-AC4A-619C0D34930B}" type="slidenum">
              <a:rPr lang="es-AR" smtClean="0"/>
              <a:t>‹Nº›</a:t>
            </a:fld>
            <a:endParaRPr lang="es-AR"/>
          </a:p>
        </p:txBody>
      </p:sp>
    </p:spTree>
    <p:extLst>
      <p:ext uri="{BB962C8B-B14F-4D97-AF65-F5344CB8AC3E}">
        <p14:creationId xmlns:p14="http://schemas.microsoft.com/office/powerpoint/2010/main" val="3779052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5FD435F7-1C41-440E-A2DD-2630507AC195}" type="datetimeFigureOut">
              <a:rPr lang="es-AR" smtClean="0"/>
              <a:t>22/7/2018</a:t>
            </a:fld>
            <a:endParaRPr lang="es-AR"/>
          </a:p>
        </p:txBody>
      </p:sp>
      <p:sp>
        <p:nvSpPr>
          <p:cNvPr id="3" name="Footer Placeholder 2"/>
          <p:cNvSpPr>
            <a:spLocks noGrp="1"/>
          </p:cNvSpPr>
          <p:nvPr>
            <p:ph type="ftr" sz="quarter" idx="11"/>
          </p:nvPr>
        </p:nvSpPr>
        <p:spPr/>
        <p:txBody>
          <a:bodyPr/>
          <a:lstStyle/>
          <a:p>
            <a:endParaRPr lang="es-AR"/>
          </a:p>
        </p:txBody>
      </p:sp>
      <p:sp>
        <p:nvSpPr>
          <p:cNvPr id="4" name="Slide Number Placeholder 3"/>
          <p:cNvSpPr>
            <a:spLocks noGrp="1"/>
          </p:cNvSpPr>
          <p:nvPr>
            <p:ph type="sldNum" sz="quarter" idx="12"/>
          </p:nvPr>
        </p:nvSpPr>
        <p:spPr/>
        <p:txBody>
          <a:bodyPr/>
          <a:lstStyle/>
          <a:p>
            <a:fld id="{67BB8A8E-283F-4866-AC4A-619C0D34930B}" type="slidenum">
              <a:rPr lang="es-AR" smtClean="0"/>
              <a:t>‹Nº›</a:t>
            </a:fld>
            <a:endParaRPr lang="es-AR"/>
          </a:p>
        </p:txBody>
      </p:sp>
    </p:spTree>
    <p:extLst>
      <p:ext uri="{BB962C8B-B14F-4D97-AF65-F5344CB8AC3E}">
        <p14:creationId xmlns:p14="http://schemas.microsoft.com/office/powerpoint/2010/main" val="2690726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s-ES" smtClean="0"/>
              <a:t>Haga clic para modificar el estilo de título del patrón</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5FD435F7-1C41-440E-A2DD-2630507AC195}" type="datetimeFigureOut">
              <a:rPr lang="es-AR" smtClean="0"/>
              <a:t>22/7/2018</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67BB8A8E-283F-4866-AC4A-619C0D34930B}" type="slidenum">
              <a:rPr lang="es-AR" smtClean="0"/>
              <a:t>‹Nº›</a:t>
            </a:fld>
            <a:endParaRPr lang="es-AR"/>
          </a:p>
        </p:txBody>
      </p:sp>
    </p:spTree>
    <p:extLst>
      <p:ext uri="{BB962C8B-B14F-4D97-AF65-F5344CB8AC3E}">
        <p14:creationId xmlns:p14="http://schemas.microsoft.com/office/powerpoint/2010/main" val="246767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5FD435F7-1C41-440E-A2DD-2630507AC195}" type="datetimeFigureOut">
              <a:rPr lang="es-AR" smtClean="0"/>
              <a:t>22/7/2018</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67BB8A8E-283F-4866-AC4A-619C0D34930B}" type="slidenum">
              <a:rPr lang="es-AR" smtClean="0"/>
              <a:t>‹Nº›</a:t>
            </a:fld>
            <a:endParaRPr lang="es-AR"/>
          </a:p>
        </p:txBody>
      </p:sp>
    </p:spTree>
    <p:extLst>
      <p:ext uri="{BB962C8B-B14F-4D97-AF65-F5344CB8AC3E}">
        <p14:creationId xmlns:p14="http://schemas.microsoft.com/office/powerpoint/2010/main" val="3489482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5FD435F7-1C41-440E-A2DD-2630507AC195}" type="datetimeFigureOut">
              <a:rPr lang="es-AR" smtClean="0"/>
              <a:t>22/7/2018</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67BB8A8E-283F-4866-AC4A-619C0D34930B}" type="slidenum">
              <a:rPr lang="es-AR" smtClean="0"/>
              <a:t>‹Nº›</a:t>
            </a:fld>
            <a:endParaRPr lang="es-AR"/>
          </a:p>
        </p:txBody>
      </p:sp>
    </p:spTree>
    <p:extLst>
      <p:ext uri="{BB962C8B-B14F-4D97-AF65-F5344CB8AC3E}">
        <p14:creationId xmlns:p14="http://schemas.microsoft.com/office/powerpoint/2010/main" val="4191847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5FD435F7-1C41-440E-A2DD-2630507AC195}" type="datetimeFigureOut">
              <a:rPr lang="es-AR" smtClean="0"/>
              <a:t>22/7/2018</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67BB8A8E-283F-4866-AC4A-619C0D34930B}" type="slidenum">
              <a:rPr lang="es-AR" smtClean="0"/>
              <a:t>‹Nº›</a:t>
            </a:fld>
            <a:endParaRPr lang="es-AR"/>
          </a:p>
        </p:txBody>
      </p:sp>
    </p:spTree>
    <p:extLst>
      <p:ext uri="{BB962C8B-B14F-4D97-AF65-F5344CB8AC3E}">
        <p14:creationId xmlns:p14="http://schemas.microsoft.com/office/powerpoint/2010/main" val="39649237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5FD435F7-1C41-440E-A2DD-2630507AC195}" type="datetimeFigureOut">
              <a:rPr lang="es-AR" smtClean="0"/>
              <a:t>22/7/2018</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67BB8A8E-283F-4866-AC4A-619C0D34930B}" type="slidenum">
              <a:rPr lang="es-AR" smtClean="0"/>
              <a:t>‹Nº›</a:t>
            </a:fld>
            <a:endParaRPr lang="es-AR"/>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2946961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5FD435F7-1C41-440E-A2DD-2630507AC195}" type="datetimeFigureOut">
              <a:rPr lang="es-AR" smtClean="0"/>
              <a:t>22/7/2018</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67BB8A8E-283F-4866-AC4A-619C0D34930B}" type="slidenum">
              <a:rPr lang="es-AR" smtClean="0"/>
              <a:t>‹Nº›</a:t>
            </a:fld>
            <a:endParaRPr lang="es-AR"/>
          </a:p>
        </p:txBody>
      </p:sp>
    </p:spTree>
    <p:extLst>
      <p:ext uri="{BB962C8B-B14F-4D97-AF65-F5344CB8AC3E}">
        <p14:creationId xmlns:p14="http://schemas.microsoft.com/office/powerpoint/2010/main" val="32269657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5FD435F7-1C41-440E-A2DD-2630507AC195}" type="datetimeFigureOut">
              <a:rPr lang="es-AR" smtClean="0"/>
              <a:t>22/7/2018</a:t>
            </a:fld>
            <a:endParaRPr lang="es-AR"/>
          </a:p>
        </p:txBody>
      </p:sp>
      <p:sp>
        <p:nvSpPr>
          <p:cNvPr id="4" name="Footer Placeholder 3"/>
          <p:cNvSpPr>
            <a:spLocks noGrp="1"/>
          </p:cNvSpPr>
          <p:nvPr>
            <p:ph type="ftr" sz="quarter" idx="11"/>
          </p:nvPr>
        </p:nvSpPr>
        <p:spPr/>
        <p:txBody>
          <a:bodyPr/>
          <a:lstStyle/>
          <a:p>
            <a:endParaRPr lang="es-AR"/>
          </a:p>
        </p:txBody>
      </p:sp>
      <p:sp>
        <p:nvSpPr>
          <p:cNvPr id="5" name="Slide Number Placeholder 4"/>
          <p:cNvSpPr>
            <a:spLocks noGrp="1"/>
          </p:cNvSpPr>
          <p:nvPr>
            <p:ph type="sldNum" sz="quarter" idx="12"/>
          </p:nvPr>
        </p:nvSpPr>
        <p:spPr/>
        <p:txBody>
          <a:bodyPr/>
          <a:lstStyle/>
          <a:p>
            <a:fld id="{67BB8A8E-283F-4866-AC4A-619C0D34930B}" type="slidenum">
              <a:rPr lang="es-AR" smtClean="0"/>
              <a:t>‹Nº›</a:t>
            </a:fld>
            <a:endParaRPr lang="es-AR"/>
          </a:p>
        </p:txBody>
      </p:sp>
    </p:spTree>
    <p:extLst>
      <p:ext uri="{BB962C8B-B14F-4D97-AF65-F5344CB8AC3E}">
        <p14:creationId xmlns:p14="http://schemas.microsoft.com/office/powerpoint/2010/main" val="20978314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5FD435F7-1C41-440E-A2DD-2630507AC195}" type="datetimeFigureOut">
              <a:rPr lang="es-AR" smtClean="0"/>
              <a:t>22/7/2018</a:t>
            </a:fld>
            <a:endParaRPr lang="es-AR"/>
          </a:p>
        </p:txBody>
      </p:sp>
      <p:sp>
        <p:nvSpPr>
          <p:cNvPr id="4" name="Footer Placeholder 3"/>
          <p:cNvSpPr>
            <a:spLocks noGrp="1"/>
          </p:cNvSpPr>
          <p:nvPr>
            <p:ph type="ftr" sz="quarter" idx="11"/>
          </p:nvPr>
        </p:nvSpPr>
        <p:spPr/>
        <p:txBody>
          <a:bodyPr/>
          <a:lstStyle/>
          <a:p>
            <a:endParaRPr lang="es-AR"/>
          </a:p>
        </p:txBody>
      </p:sp>
      <p:sp>
        <p:nvSpPr>
          <p:cNvPr id="5" name="Slide Number Placeholder 4"/>
          <p:cNvSpPr>
            <a:spLocks noGrp="1"/>
          </p:cNvSpPr>
          <p:nvPr>
            <p:ph type="sldNum" sz="quarter" idx="12"/>
          </p:nvPr>
        </p:nvSpPr>
        <p:spPr/>
        <p:txBody>
          <a:bodyPr/>
          <a:lstStyle/>
          <a:p>
            <a:fld id="{67BB8A8E-283F-4866-AC4A-619C0D34930B}" type="slidenum">
              <a:rPr lang="es-AR" smtClean="0"/>
              <a:t>‹Nº›</a:t>
            </a:fld>
            <a:endParaRPr lang="es-AR"/>
          </a:p>
        </p:txBody>
      </p:sp>
    </p:spTree>
    <p:extLst>
      <p:ext uri="{BB962C8B-B14F-4D97-AF65-F5344CB8AC3E}">
        <p14:creationId xmlns:p14="http://schemas.microsoft.com/office/powerpoint/2010/main" val="34984600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FD435F7-1C41-440E-A2DD-2630507AC195}" type="datetimeFigureOut">
              <a:rPr lang="es-AR" smtClean="0"/>
              <a:t>22/7/2018</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67BB8A8E-283F-4866-AC4A-619C0D34930B}" type="slidenum">
              <a:rPr lang="es-AR" smtClean="0"/>
              <a:t>‹Nº›</a:t>
            </a:fld>
            <a:endParaRPr lang="es-AR"/>
          </a:p>
        </p:txBody>
      </p:sp>
    </p:spTree>
    <p:extLst>
      <p:ext uri="{BB962C8B-B14F-4D97-AF65-F5344CB8AC3E}">
        <p14:creationId xmlns:p14="http://schemas.microsoft.com/office/powerpoint/2010/main" val="23152140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s-ES" smtClean="0"/>
              <a:t>Haga clic para modificar el estilo de título del patrón</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FD435F7-1C41-440E-A2DD-2630507AC195}" type="datetimeFigureOut">
              <a:rPr lang="es-AR" smtClean="0"/>
              <a:t>22/7/2018</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67BB8A8E-283F-4866-AC4A-619C0D34930B}" type="slidenum">
              <a:rPr lang="es-AR" smtClean="0"/>
              <a:t>‹Nº›</a:t>
            </a:fld>
            <a:endParaRPr lang="es-AR"/>
          </a:p>
        </p:txBody>
      </p:sp>
    </p:spTree>
    <p:extLst>
      <p:ext uri="{BB962C8B-B14F-4D97-AF65-F5344CB8AC3E}">
        <p14:creationId xmlns:p14="http://schemas.microsoft.com/office/powerpoint/2010/main" val="4193588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5FD435F7-1C41-440E-A2DD-2630507AC195}" type="datetimeFigureOut">
              <a:rPr lang="es-AR" smtClean="0"/>
              <a:t>22/7/2018</a:t>
            </a:fld>
            <a:endParaRPr lang="es-AR"/>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s-AR"/>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7BB8A8E-283F-4866-AC4A-619C0D34930B}" type="slidenum">
              <a:rPr lang="es-AR" smtClean="0"/>
              <a:t>‹Nº›</a:t>
            </a:fld>
            <a:endParaRPr lang="es-AR"/>
          </a:p>
        </p:txBody>
      </p:sp>
    </p:spTree>
    <p:extLst>
      <p:ext uri="{BB962C8B-B14F-4D97-AF65-F5344CB8AC3E}">
        <p14:creationId xmlns:p14="http://schemas.microsoft.com/office/powerpoint/2010/main" val="115043100"/>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ES" dirty="0" smtClean="0"/>
              <a:t>Evangelio de san juan</a:t>
            </a:r>
            <a:endParaRPr lang="es-AR" dirty="0"/>
          </a:p>
        </p:txBody>
      </p:sp>
      <p:sp>
        <p:nvSpPr>
          <p:cNvPr id="3" name="Subtítulo 2"/>
          <p:cNvSpPr>
            <a:spLocks noGrp="1"/>
          </p:cNvSpPr>
          <p:nvPr>
            <p:ph type="subTitle" idx="1"/>
          </p:nvPr>
        </p:nvSpPr>
        <p:spPr/>
        <p:txBody>
          <a:bodyPr/>
          <a:lstStyle/>
          <a:p>
            <a:r>
              <a:rPr lang="es-ES" b="1" dirty="0" smtClean="0">
                <a:solidFill>
                  <a:schemeClr val="accent6">
                    <a:lumMod val="50000"/>
                  </a:schemeClr>
                </a:solidFill>
              </a:rPr>
              <a:t>Un evangelio para creer</a:t>
            </a:r>
            <a:endParaRPr lang="es-AR" b="1" dirty="0">
              <a:solidFill>
                <a:schemeClr val="accent6">
                  <a:lumMod val="50000"/>
                </a:schemeClr>
              </a:solidFill>
            </a:endParaRPr>
          </a:p>
        </p:txBody>
      </p:sp>
    </p:spTree>
    <p:extLst>
      <p:ext uri="{BB962C8B-B14F-4D97-AF65-F5344CB8AC3E}">
        <p14:creationId xmlns:p14="http://schemas.microsoft.com/office/powerpoint/2010/main" val="31732098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3775" y="1152905"/>
            <a:ext cx="10364451" cy="1596177"/>
          </a:xfrm>
        </p:spPr>
        <p:txBody>
          <a:bodyPr>
            <a:normAutofit fontScale="90000"/>
          </a:bodyPr>
          <a:lstStyle/>
          <a:p>
            <a:r>
              <a:rPr lang="es-ES" dirty="0" smtClean="0"/>
              <a:t>Finalidad: 20, 30-31</a:t>
            </a:r>
            <a:r>
              <a:rPr lang="es-ES" sz="900" dirty="0" smtClean="0"/>
              <a:t/>
            </a:r>
            <a:br>
              <a:rPr lang="es-ES" sz="900" dirty="0" smtClean="0"/>
            </a:br>
            <a:r>
              <a:rPr lang="es-ES" sz="900" dirty="0" smtClean="0">
                <a:solidFill>
                  <a:schemeClr val="accent6">
                    <a:lumMod val="50000"/>
                  </a:schemeClr>
                </a:solidFill>
              </a:rPr>
              <a:t>   </a:t>
            </a:r>
            <a:r>
              <a:rPr lang="es-ES" dirty="0" smtClean="0">
                <a:solidFill>
                  <a:schemeClr val="accent6">
                    <a:lumMod val="50000"/>
                  </a:schemeClr>
                </a:solidFill>
              </a:rPr>
              <a:t/>
            </a:r>
            <a:br>
              <a:rPr lang="es-ES" dirty="0" smtClean="0">
                <a:solidFill>
                  <a:schemeClr val="accent6">
                    <a:lumMod val="50000"/>
                  </a:schemeClr>
                </a:solidFill>
              </a:rPr>
            </a:br>
            <a:r>
              <a:rPr lang="es-AR" sz="1800" b="1" i="1" cap="small" dirty="0" smtClean="0">
                <a:solidFill>
                  <a:schemeClr val="accent6">
                    <a:lumMod val="50000"/>
                  </a:schemeClr>
                </a:solidFill>
              </a:rPr>
              <a:t>30</a:t>
            </a:r>
            <a:r>
              <a:rPr lang="es-AR" sz="1800" i="1" cap="small" dirty="0" smtClean="0">
                <a:solidFill>
                  <a:schemeClr val="accent6">
                    <a:lumMod val="50000"/>
                  </a:schemeClr>
                </a:solidFill>
              </a:rPr>
              <a:t> “Otras muchas </a:t>
            </a:r>
            <a:r>
              <a:rPr lang="es-AR" sz="1800" i="1" u="sng" cap="small" dirty="0" smtClean="0">
                <a:solidFill>
                  <a:schemeClr val="accent6">
                    <a:lumMod val="50000"/>
                  </a:schemeClr>
                </a:solidFill>
              </a:rPr>
              <a:t>señales</a:t>
            </a:r>
            <a:r>
              <a:rPr lang="es-AR" sz="1800" i="1" cap="small" dirty="0" smtClean="0">
                <a:solidFill>
                  <a:schemeClr val="accent6">
                    <a:lumMod val="50000"/>
                  </a:schemeClr>
                </a:solidFill>
              </a:rPr>
              <a:t> hizo Jesús en presencia de sus discípulos, que no están relatadas en este libro.</a:t>
            </a:r>
            <a:br>
              <a:rPr lang="es-AR" sz="1800" i="1" cap="small" dirty="0" smtClean="0">
                <a:solidFill>
                  <a:schemeClr val="accent6">
                    <a:lumMod val="50000"/>
                  </a:schemeClr>
                </a:solidFill>
              </a:rPr>
            </a:br>
            <a:r>
              <a:rPr lang="es-AR" sz="1800" b="1" i="1" cap="small" dirty="0" smtClean="0">
                <a:solidFill>
                  <a:schemeClr val="accent6">
                    <a:lumMod val="50000"/>
                  </a:schemeClr>
                </a:solidFill>
              </a:rPr>
              <a:t>31</a:t>
            </a:r>
            <a:r>
              <a:rPr lang="es-AR" sz="1800" i="1" cap="small" dirty="0" smtClean="0">
                <a:solidFill>
                  <a:schemeClr val="accent6">
                    <a:lumMod val="50000"/>
                  </a:schemeClr>
                </a:solidFill>
              </a:rPr>
              <a:t> Éstas quedan escritas </a:t>
            </a:r>
            <a:r>
              <a:rPr lang="es-AR" sz="1800" i="1" u="sng" cap="small" dirty="0" smtClean="0">
                <a:solidFill>
                  <a:schemeClr val="accent6">
                    <a:lumMod val="50000"/>
                  </a:schemeClr>
                </a:solidFill>
              </a:rPr>
              <a:t>para que crean</a:t>
            </a:r>
            <a:r>
              <a:rPr lang="es-AR" sz="1800" i="1" cap="small" dirty="0" smtClean="0">
                <a:solidFill>
                  <a:schemeClr val="accent6">
                    <a:lumMod val="50000"/>
                  </a:schemeClr>
                </a:solidFill>
              </a:rPr>
              <a:t> que Jesús es el Mesías, el Hijo de Dios, </a:t>
            </a:r>
            <a:br>
              <a:rPr lang="es-AR" sz="1800" i="1" cap="small" dirty="0" smtClean="0">
                <a:solidFill>
                  <a:schemeClr val="accent6">
                    <a:lumMod val="50000"/>
                  </a:schemeClr>
                </a:solidFill>
              </a:rPr>
            </a:br>
            <a:r>
              <a:rPr lang="es-AR" sz="1800" i="1" cap="small" dirty="0" smtClean="0">
                <a:solidFill>
                  <a:schemeClr val="accent6">
                    <a:lumMod val="50000"/>
                  </a:schemeClr>
                </a:solidFill>
              </a:rPr>
              <a:t>y para que creyendo </a:t>
            </a:r>
            <a:r>
              <a:rPr lang="es-AR" sz="1800" i="1" u="sng" cap="small" dirty="0" smtClean="0">
                <a:solidFill>
                  <a:schemeClr val="accent6">
                    <a:lumMod val="50000"/>
                  </a:schemeClr>
                </a:solidFill>
              </a:rPr>
              <a:t>tengan vida</a:t>
            </a:r>
            <a:r>
              <a:rPr lang="es-AR" sz="1800" i="1" cap="small" dirty="0" smtClean="0">
                <a:solidFill>
                  <a:schemeClr val="accent6">
                    <a:lumMod val="50000"/>
                  </a:schemeClr>
                </a:solidFill>
              </a:rPr>
              <a:t> por medio de Él” </a:t>
            </a:r>
            <a:r>
              <a:rPr lang="es-AR" sz="2400" dirty="0" smtClean="0"/>
              <a:t/>
            </a:r>
            <a:br>
              <a:rPr lang="es-AR" sz="2400" dirty="0" smtClean="0"/>
            </a:br>
            <a:endParaRPr lang="es-AR" sz="2400" dirty="0"/>
          </a:p>
        </p:txBody>
      </p:sp>
      <p:sp>
        <p:nvSpPr>
          <p:cNvPr id="3" name="Marcador de contenido 2"/>
          <p:cNvSpPr>
            <a:spLocks noGrp="1"/>
          </p:cNvSpPr>
          <p:nvPr>
            <p:ph sz="quarter" idx="13"/>
          </p:nvPr>
        </p:nvSpPr>
        <p:spPr>
          <a:xfrm>
            <a:off x="913774" y="2367092"/>
            <a:ext cx="10652792" cy="3701199"/>
          </a:xfrm>
        </p:spPr>
        <p:txBody>
          <a:bodyPr>
            <a:noAutofit/>
          </a:bodyPr>
          <a:lstStyle/>
          <a:p>
            <a:pPr marL="0" indent="0" algn="just">
              <a:buNone/>
            </a:pPr>
            <a:r>
              <a:rPr lang="es-ES" sz="2300" cap="none" dirty="0" smtClean="0"/>
              <a:t>El Evangelio de Juan ha sido escrito “PARA QUE CREAN”</a:t>
            </a:r>
          </a:p>
          <a:p>
            <a:pPr lvl="1" algn="just"/>
            <a:r>
              <a:rPr lang="es-ES" sz="2300" cap="none" dirty="0" smtClean="0"/>
              <a:t>pero no se refiere a una fe primera</a:t>
            </a:r>
          </a:p>
          <a:p>
            <a:pPr lvl="1"/>
            <a:r>
              <a:rPr lang="es-ES" sz="2300" cap="none" dirty="0"/>
              <a:t>s</a:t>
            </a:r>
            <a:r>
              <a:rPr lang="es-ES" sz="2300" cap="none" dirty="0" smtClean="0"/>
              <a:t>e refiere a una fe segunda, a una fe profundizada, adulta.            </a:t>
            </a:r>
            <a:r>
              <a:rPr lang="es-ES" sz="2300" cap="none" dirty="0"/>
              <a:t>N</a:t>
            </a:r>
            <a:r>
              <a:rPr lang="es-ES" sz="2300" cap="none" dirty="0" smtClean="0"/>
              <a:t>o una fe vieja… Es LA FE DEL ADULTO EN LA FE...</a:t>
            </a:r>
          </a:p>
          <a:p>
            <a:pPr marL="0" indent="0" algn="just">
              <a:buNone/>
            </a:pPr>
            <a:r>
              <a:rPr lang="es-ES" sz="2300" cap="none" dirty="0" smtClean="0"/>
              <a:t>La fe adulta es una fe constantemente transformadora, un conocimiento -fruto del encuentro con el Señor- que transforma. Su consecuencia es la vida, la vida de gracia, la vida con Dios, la vida eterna. LA VIDA profunda del adulto EN LA FE QUE SE HACE TESTIMONIO para que otros crean en Él. </a:t>
            </a:r>
            <a:endParaRPr lang="es-AR" sz="2300" cap="none" dirty="0"/>
          </a:p>
        </p:txBody>
      </p:sp>
      <p:sp>
        <p:nvSpPr>
          <p:cNvPr id="4" name="Subtítulo 2"/>
          <p:cNvSpPr txBox="1">
            <a:spLocks/>
          </p:cNvSpPr>
          <p:nvPr/>
        </p:nvSpPr>
        <p:spPr>
          <a:xfrm rot="16200000">
            <a:off x="-1851016" y="3166910"/>
            <a:ext cx="4479273" cy="451264"/>
          </a:xfrm>
          <a:prstGeom prst="rect">
            <a:avLst/>
          </a:prstGeom>
        </p:spPr>
        <p:txBody>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es-ES" sz="2200" b="1" dirty="0" smtClean="0">
                <a:solidFill>
                  <a:schemeClr val="accent6">
                    <a:lumMod val="50000"/>
                  </a:schemeClr>
                </a:solidFill>
              </a:rPr>
              <a:t>1. Un evangelio para creer</a:t>
            </a:r>
            <a:endParaRPr lang="es-AR" sz="2200" b="1" dirty="0">
              <a:solidFill>
                <a:schemeClr val="accent6">
                  <a:lumMod val="50000"/>
                </a:schemeClr>
              </a:solidFill>
            </a:endParaRPr>
          </a:p>
        </p:txBody>
      </p:sp>
    </p:spTree>
    <p:extLst>
      <p:ext uri="{BB962C8B-B14F-4D97-AF65-F5344CB8AC3E}">
        <p14:creationId xmlns:p14="http://schemas.microsoft.com/office/powerpoint/2010/main" val="3564192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688148" y="1713945"/>
            <a:ext cx="10925926" cy="4461223"/>
          </a:xfrm>
        </p:spPr>
        <p:txBody>
          <a:bodyPr>
            <a:noAutofit/>
          </a:bodyPr>
          <a:lstStyle/>
          <a:p>
            <a:pPr marL="0" indent="0" algn="just">
              <a:buNone/>
            </a:pPr>
            <a:r>
              <a:rPr lang="es-ES" sz="2300" cap="none" dirty="0" smtClean="0"/>
              <a:t>VIDA ETERNA es allá linealmente hablando, es prolongación en el tiempo... </a:t>
            </a:r>
          </a:p>
          <a:p>
            <a:pPr marL="0" indent="0" algn="just">
              <a:buNone/>
            </a:pPr>
            <a:r>
              <a:rPr lang="es-ES" sz="2300" cap="none" dirty="0" smtClean="0"/>
              <a:t>pero es también profundidad, lo más hondo en el aquí y ahora, es plenitud, participación de la vida de Dios…</a:t>
            </a:r>
          </a:p>
          <a:p>
            <a:pPr marL="457200" lvl="1" indent="0" algn="just">
              <a:buNone/>
            </a:pPr>
            <a:r>
              <a:rPr lang="es-ES" sz="1950" cap="none" dirty="0" smtClean="0"/>
              <a:t>Jn 3, 15: </a:t>
            </a:r>
            <a:r>
              <a:rPr lang="es-ES" sz="1950" i="1" cap="none" dirty="0" smtClean="0">
                <a:solidFill>
                  <a:schemeClr val="accent6">
                    <a:lumMod val="50000"/>
                  </a:schemeClr>
                </a:solidFill>
              </a:rPr>
              <a:t>“para que quien crea en él tenga vida eterna”</a:t>
            </a:r>
            <a:endParaRPr lang="es-AR" sz="1950" i="1" cap="none" dirty="0" smtClean="0">
              <a:solidFill>
                <a:schemeClr val="accent6">
                  <a:lumMod val="50000"/>
                </a:schemeClr>
              </a:solidFill>
            </a:endParaRPr>
          </a:p>
          <a:p>
            <a:pPr marL="457200" lvl="1" indent="0" algn="just">
              <a:buNone/>
            </a:pPr>
            <a:r>
              <a:rPr lang="es-ES" sz="1950" cap="none" dirty="0"/>
              <a:t> </a:t>
            </a:r>
            <a:r>
              <a:rPr lang="es-ES" sz="1950" cap="none" dirty="0" smtClean="0"/>
              <a:t>   3, 36: </a:t>
            </a:r>
            <a:r>
              <a:rPr lang="es-ES" sz="1950" i="1" cap="none" dirty="0" smtClean="0">
                <a:solidFill>
                  <a:schemeClr val="accent6">
                    <a:lumMod val="50000"/>
                  </a:schemeClr>
                </a:solidFill>
              </a:rPr>
              <a:t>“quien cree en el Hijo tiene vida eterna. </a:t>
            </a:r>
          </a:p>
          <a:p>
            <a:pPr marL="457200" lvl="1" indent="0" algn="just">
              <a:buNone/>
            </a:pPr>
            <a:r>
              <a:rPr lang="es-ES" sz="1950" i="1" cap="none" dirty="0" smtClean="0">
                <a:solidFill>
                  <a:schemeClr val="accent6">
                    <a:lumMod val="50000"/>
                  </a:schemeClr>
                </a:solidFill>
              </a:rPr>
              <a:t>               Quien no cree al Hijo, no verá la vida…” </a:t>
            </a:r>
          </a:p>
          <a:p>
            <a:pPr marL="457200" lvl="1" indent="0" algn="just">
              <a:buNone/>
            </a:pPr>
            <a:r>
              <a:rPr lang="es-ES" sz="1950" i="1" cap="none" dirty="0" smtClean="0">
                <a:solidFill>
                  <a:schemeClr val="accent6">
                    <a:lumMod val="50000"/>
                  </a:schemeClr>
                </a:solidFill>
              </a:rPr>
              <a:t>    </a:t>
            </a:r>
            <a:r>
              <a:rPr lang="es-ES" sz="1950" cap="none" dirty="0" smtClean="0"/>
              <a:t>20,31: </a:t>
            </a:r>
            <a:r>
              <a:rPr lang="es-ES" sz="1950" i="1" cap="none" dirty="0" smtClean="0">
                <a:solidFill>
                  <a:schemeClr val="accent6">
                    <a:lumMod val="50000"/>
                  </a:schemeClr>
                </a:solidFill>
              </a:rPr>
              <a:t>“Éstas quedan escritas para que crean que Jesús es el Mesías, el Hijo de</a:t>
            </a:r>
          </a:p>
          <a:p>
            <a:pPr marL="457200" lvl="1" indent="0" algn="just">
              <a:buNone/>
            </a:pPr>
            <a:r>
              <a:rPr lang="es-ES" sz="1950" i="1" cap="none" dirty="0">
                <a:solidFill>
                  <a:schemeClr val="accent6">
                    <a:lumMod val="50000"/>
                  </a:schemeClr>
                </a:solidFill>
              </a:rPr>
              <a:t> </a:t>
            </a:r>
            <a:r>
              <a:rPr lang="es-ES" sz="1950" i="1" cap="none" dirty="0" smtClean="0">
                <a:solidFill>
                  <a:schemeClr val="accent6">
                    <a:lumMod val="50000"/>
                  </a:schemeClr>
                </a:solidFill>
              </a:rPr>
              <a:t>               Dios, y para que creyendo tengan vida por medio de él”</a:t>
            </a:r>
            <a:endParaRPr lang="es-ES" sz="800" i="1" cap="none" dirty="0" smtClean="0">
              <a:solidFill>
                <a:schemeClr val="accent6">
                  <a:lumMod val="50000"/>
                </a:schemeClr>
              </a:solidFill>
            </a:endParaRPr>
          </a:p>
          <a:p>
            <a:pPr marL="457200" lvl="1" indent="0" algn="just">
              <a:buNone/>
            </a:pPr>
            <a:r>
              <a:rPr lang="es-ES" sz="1950" cap="none" dirty="0" smtClean="0"/>
              <a:t>Gen 2, 7:  </a:t>
            </a:r>
            <a:r>
              <a:rPr lang="es-ES" sz="1950" cap="none" dirty="0" smtClean="0">
                <a:solidFill>
                  <a:schemeClr val="accent6">
                    <a:lumMod val="50000"/>
                  </a:schemeClr>
                </a:solidFill>
              </a:rPr>
              <a:t>“</a:t>
            </a:r>
            <a:r>
              <a:rPr lang="es-ES" sz="1950" i="1" cap="none" dirty="0" smtClean="0">
                <a:solidFill>
                  <a:schemeClr val="accent6">
                    <a:lumMod val="50000"/>
                  </a:schemeClr>
                </a:solidFill>
              </a:rPr>
              <a:t>Entonces el Señor Dios modeló al hombre con arcilla del suelo,</a:t>
            </a:r>
          </a:p>
          <a:p>
            <a:pPr marL="457200" lvl="1" indent="0" algn="just">
              <a:buNone/>
            </a:pPr>
            <a:r>
              <a:rPr lang="es-ES" sz="1950" i="1" cap="none" dirty="0">
                <a:solidFill>
                  <a:schemeClr val="accent6">
                    <a:lumMod val="50000"/>
                  </a:schemeClr>
                </a:solidFill>
              </a:rPr>
              <a:t> </a:t>
            </a:r>
            <a:r>
              <a:rPr lang="es-ES" sz="1950" i="1" cap="none" dirty="0" smtClean="0">
                <a:solidFill>
                  <a:schemeClr val="accent6">
                    <a:lumMod val="50000"/>
                  </a:schemeClr>
                </a:solidFill>
              </a:rPr>
              <a:t>               sopló en su nariz aliento de vida, y el hombre se convirtió en un ser vivo” .</a:t>
            </a:r>
            <a:endParaRPr lang="es-ES" sz="1950" i="1" cap="none" dirty="0" smtClean="0"/>
          </a:p>
        </p:txBody>
      </p:sp>
    </p:spTree>
    <p:extLst>
      <p:ext uri="{BB962C8B-B14F-4D97-AF65-F5344CB8AC3E}">
        <p14:creationId xmlns:p14="http://schemas.microsoft.com/office/powerpoint/2010/main" val="793750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smtClean="0"/>
              <a:t>El evangelio de juan:</a:t>
            </a:r>
            <a:r>
              <a:rPr lang="es-ES" sz="1400" dirty="0"/>
              <a:t/>
            </a:r>
            <a:br>
              <a:rPr lang="es-ES" sz="1400" dirty="0"/>
            </a:br>
            <a:r>
              <a:rPr lang="es-ES" sz="1400" dirty="0">
                <a:solidFill>
                  <a:schemeClr val="accent6">
                    <a:lumMod val="50000"/>
                  </a:schemeClr>
                </a:solidFill>
              </a:rPr>
              <a:t>   </a:t>
            </a:r>
            <a:r>
              <a:rPr lang="es-ES" dirty="0">
                <a:solidFill>
                  <a:schemeClr val="accent6">
                    <a:lumMod val="50000"/>
                  </a:schemeClr>
                </a:solidFill>
              </a:rPr>
              <a:t/>
            </a:r>
            <a:br>
              <a:rPr lang="es-ES" dirty="0">
                <a:solidFill>
                  <a:schemeClr val="accent6">
                    <a:lumMod val="50000"/>
                  </a:schemeClr>
                </a:solidFill>
              </a:rPr>
            </a:br>
            <a:r>
              <a:rPr lang="es-AR" i="1" cap="small" dirty="0" smtClean="0">
                <a:solidFill>
                  <a:schemeClr val="accent6">
                    <a:lumMod val="50000"/>
                  </a:schemeClr>
                </a:solidFill>
              </a:rPr>
              <a:t>“</a:t>
            </a:r>
            <a:r>
              <a:rPr lang="es-AR" sz="4800" i="1" cap="small" dirty="0" smtClean="0">
                <a:solidFill>
                  <a:schemeClr val="accent6">
                    <a:lumMod val="50000"/>
                  </a:schemeClr>
                </a:solidFill>
              </a:rPr>
              <a:t>el signo </a:t>
            </a:r>
            <a:r>
              <a:rPr lang="es-AR" i="1" cap="small" dirty="0" smtClean="0">
                <a:solidFill>
                  <a:schemeClr val="accent6">
                    <a:lumMod val="50000"/>
                  </a:schemeClr>
                </a:solidFill>
              </a:rPr>
              <a:t>con siete signos”</a:t>
            </a:r>
            <a:endParaRPr lang="es-AR" dirty="0"/>
          </a:p>
        </p:txBody>
      </p:sp>
      <p:sp>
        <p:nvSpPr>
          <p:cNvPr id="3" name="Marcador de contenido 2"/>
          <p:cNvSpPr>
            <a:spLocks noGrp="1"/>
          </p:cNvSpPr>
          <p:nvPr>
            <p:ph sz="quarter" idx="13"/>
          </p:nvPr>
        </p:nvSpPr>
        <p:spPr>
          <a:xfrm>
            <a:off x="913774" y="2367092"/>
            <a:ext cx="10363826" cy="4140586"/>
          </a:xfrm>
        </p:spPr>
        <p:txBody>
          <a:bodyPr>
            <a:normAutofit/>
          </a:bodyPr>
          <a:lstStyle/>
          <a:p>
            <a:pPr marL="0" indent="0" algn="just">
              <a:buNone/>
            </a:pPr>
            <a:r>
              <a:rPr lang="es-ES" sz="2300" cap="none" dirty="0" smtClean="0"/>
              <a:t>Todo el Evangelio es un signo. </a:t>
            </a:r>
          </a:p>
          <a:p>
            <a:pPr marL="457200" lvl="1" indent="0" algn="just">
              <a:buNone/>
            </a:pPr>
            <a:r>
              <a:rPr lang="es-ES" sz="1900" cap="none" dirty="0"/>
              <a:t>Jn 2, </a:t>
            </a:r>
            <a:r>
              <a:rPr lang="es-ES" sz="1900" cap="none" dirty="0" smtClean="0"/>
              <a:t>19: </a:t>
            </a:r>
            <a:r>
              <a:rPr lang="es-ES" sz="1900" i="1" cap="none" dirty="0" smtClean="0">
                <a:solidFill>
                  <a:schemeClr val="accent6">
                    <a:lumMod val="50000"/>
                  </a:schemeClr>
                </a:solidFill>
              </a:rPr>
              <a:t>“Jesús les contestó: derriben este santuario y en tres días lo reconstruiré” </a:t>
            </a:r>
            <a:r>
              <a:rPr lang="es-ES" sz="1900" cap="none" dirty="0" smtClean="0"/>
              <a:t> </a:t>
            </a:r>
          </a:p>
          <a:p>
            <a:pPr marL="0" indent="0" algn="just">
              <a:buNone/>
            </a:pPr>
            <a:r>
              <a:rPr lang="es-ES" sz="2300" cap="none" dirty="0" smtClean="0"/>
              <a:t>Un signo para suscitar la fe en nosotros y acogiendo esa fe tengamos vida en abundancia… </a:t>
            </a:r>
            <a:endParaRPr lang="es-ES" sz="2300" cap="none" dirty="0"/>
          </a:p>
          <a:p>
            <a:pPr marL="457200" lvl="1" indent="0" algn="just">
              <a:buNone/>
            </a:pPr>
            <a:r>
              <a:rPr lang="es-ES" sz="1900" cap="none" dirty="0"/>
              <a:t>Jn 21, 24: </a:t>
            </a:r>
            <a:r>
              <a:rPr lang="es-ES" sz="1900" i="1" cap="none" dirty="0">
                <a:solidFill>
                  <a:schemeClr val="accent6">
                    <a:lumMod val="50000"/>
                  </a:schemeClr>
                </a:solidFill>
              </a:rPr>
              <a:t>“Éste es el discípulo que da testimonio de estas cosas y lo ha escrito…” </a:t>
            </a:r>
            <a:r>
              <a:rPr lang="es-ES" sz="1900" cap="none" dirty="0"/>
              <a:t> </a:t>
            </a:r>
          </a:p>
          <a:p>
            <a:pPr marL="0" indent="0" algn="just">
              <a:buNone/>
            </a:pPr>
            <a:r>
              <a:rPr lang="es-ES" sz="2300" cap="none" dirty="0" smtClean="0"/>
              <a:t>Juan en su escrito nunca utiliza la palabra evangelio, para él esta vida en abundancia -profunda, plena, eterna- que participa </a:t>
            </a:r>
            <a:r>
              <a:rPr lang="es-ES" sz="2300" cap="none" dirty="0"/>
              <a:t>de la vida de </a:t>
            </a:r>
            <a:r>
              <a:rPr lang="es-ES" sz="2300" cap="none" dirty="0" smtClean="0"/>
              <a:t>Dios es la Buena Noticia, es el Evangelio.</a:t>
            </a:r>
            <a:endParaRPr lang="es-AR" sz="2300" cap="none" dirty="0"/>
          </a:p>
        </p:txBody>
      </p:sp>
    </p:spTree>
    <p:extLst>
      <p:ext uri="{BB962C8B-B14F-4D97-AF65-F5344CB8AC3E}">
        <p14:creationId xmlns:p14="http://schemas.microsoft.com/office/powerpoint/2010/main" val="270430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937524" y="819392"/>
            <a:ext cx="10332158" cy="5961417"/>
          </a:xfrm>
        </p:spPr>
        <p:txBody>
          <a:bodyPr>
            <a:normAutofit fontScale="85000" lnSpcReduction="10000"/>
          </a:bodyPr>
          <a:lstStyle/>
          <a:p>
            <a:pPr marL="0" indent="0" algn="just">
              <a:buNone/>
            </a:pPr>
            <a:r>
              <a:rPr lang="es-ES" sz="2700" cap="none" dirty="0" smtClean="0"/>
              <a:t>Todo el evangelio de Juan es una búsqueda del Mesías</a:t>
            </a:r>
          </a:p>
          <a:p>
            <a:pPr marL="0" indent="0" algn="just">
              <a:buNone/>
            </a:pPr>
            <a:endParaRPr lang="es-ES" sz="900" cap="none" dirty="0" smtClean="0"/>
          </a:p>
          <a:p>
            <a:pPr marL="457200" lvl="1" indent="0">
              <a:buNone/>
            </a:pPr>
            <a:r>
              <a:rPr lang="es-ES" sz="2100" cap="none" dirty="0" smtClean="0"/>
              <a:t>Jn 1, 19-20: </a:t>
            </a:r>
            <a:r>
              <a:rPr lang="es-ES" sz="2100" i="1" cap="none" dirty="0" smtClean="0">
                <a:solidFill>
                  <a:schemeClr val="accent6">
                    <a:lumMod val="50000"/>
                  </a:schemeClr>
                </a:solidFill>
              </a:rPr>
              <a:t>“Este es el testimonio de Juan, cuando los judíos le enviaron desde </a:t>
            </a:r>
          </a:p>
          <a:p>
            <a:pPr marL="0" indent="0">
              <a:buNone/>
            </a:pPr>
            <a:r>
              <a:rPr lang="es-ES" sz="2100" i="1" cap="none" dirty="0">
                <a:solidFill>
                  <a:schemeClr val="accent6">
                    <a:lumMod val="50000"/>
                  </a:schemeClr>
                </a:solidFill>
              </a:rPr>
              <a:t> </a:t>
            </a:r>
            <a:r>
              <a:rPr lang="es-ES" sz="2100" i="1" cap="none" dirty="0" smtClean="0">
                <a:solidFill>
                  <a:schemeClr val="accent6">
                    <a:lumMod val="50000"/>
                  </a:schemeClr>
                </a:solidFill>
              </a:rPr>
              <a:t>                          Jerusalén sacerdotes y levitas a preguntarle quien era. Él confesó y </a:t>
            </a:r>
          </a:p>
          <a:p>
            <a:pPr marL="0" indent="0">
              <a:buNone/>
            </a:pPr>
            <a:r>
              <a:rPr lang="es-ES" sz="2100" i="1" cap="none" dirty="0">
                <a:solidFill>
                  <a:schemeClr val="accent6">
                    <a:lumMod val="50000"/>
                  </a:schemeClr>
                </a:solidFill>
              </a:rPr>
              <a:t> </a:t>
            </a:r>
            <a:r>
              <a:rPr lang="es-ES" sz="2100" i="1" cap="none" dirty="0" smtClean="0">
                <a:solidFill>
                  <a:schemeClr val="accent6">
                    <a:lumMod val="50000"/>
                  </a:schemeClr>
                </a:solidFill>
              </a:rPr>
              <a:t>                         no negó; confesó que no era el Mesías”</a:t>
            </a:r>
            <a:endParaRPr lang="es-ES" sz="2100" i="1" cap="none" dirty="0">
              <a:solidFill>
                <a:schemeClr val="accent6">
                  <a:lumMod val="50000"/>
                </a:schemeClr>
              </a:solidFill>
            </a:endParaRPr>
          </a:p>
          <a:p>
            <a:pPr marL="0" indent="0">
              <a:buNone/>
            </a:pPr>
            <a:endParaRPr lang="es-ES" sz="900" cap="none" dirty="0"/>
          </a:p>
          <a:p>
            <a:pPr marL="457200" lvl="1" indent="0">
              <a:buNone/>
            </a:pPr>
            <a:r>
              <a:rPr lang="es-ES" sz="2100" cap="none" dirty="0" smtClean="0"/>
              <a:t>Jn 6, 67-69: </a:t>
            </a:r>
            <a:r>
              <a:rPr lang="es-ES" sz="2100" i="1" cap="none" dirty="0" smtClean="0">
                <a:solidFill>
                  <a:schemeClr val="accent6">
                    <a:lumMod val="50000"/>
                  </a:schemeClr>
                </a:solidFill>
              </a:rPr>
              <a:t>“Así que Jesús dijo a los Doce: ¿también ustedes quieren abandonarme? </a:t>
            </a:r>
          </a:p>
          <a:p>
            <a:pPr marL="457200" lvl="1" indent="0">
              <a:buNone/>
            </a:pPr>
            <a:r>
              <a:rPr lang="es-ES" sz="2100" i="1" cap="none" dirty="0">
                <a:solidFill>
                  <a:schemeClr val="accent6">
                    <a:lumMod val="50000"/>
                  </a:schemeClr>
                </a:solidFill>
              </a:rPr>
              <a:t> </a:t>
            </a:r>
            <a:r>
              <a:rPr lang="es-ES" sz="2100" i="1" cap="none" dirty="0" smtClean="0">
                <a:solidFill>
                  <a:schemeClr val="accent6">
                    <a:lumMod val="50000"/>
                  </a:schemeClr>
                </a:solidFill>
              </a:rPr>
              <a:t>                   Simón Pedro le contestó: Señor, ¿a quién iremos? Tú tienes palabras de </a:t>
            </a:r>
          </a:p>
          <a:p>
            <a:pPr marL="457200" lvl="1" indent="0">
              <a:buNone/>
            </a:pPr>
            <a:r>
              <a:rPr lang="es-ES" sz="2100" i="1" cap="none" dirty="0">
                <a:solidFill>
                  <a:schemeClr val="accent6">
                    <a:lumMod val="50000"/>
                  </a:schemeClr>
                </a:solidFill>
              </a:rPr>
              <a:t> </a:t>
            </a:r>
            <a:r>
              <a:rPr lang="es-ES" sz="2100" i="1" cap="none" dirty="0" smtClean="0">
                <a:solidFill>
                  <a:schemeClr val="accent6">
                    <a:lumMod val="50000"/>
                  </a:schemeClr>
                </a:solidFill>
              </a:rPr>
              <a:t>                   vida eterna. Nosotros hemos creído y reconocemos que tú eres el</a:t>
            </a:r>
          </a:p>
          <a:p>
            <a:pPr marL="457200" lvl="1" indent="0">
              <a:buNone/>
            </a:pPr>
            <a:r>
              <a:rPr lang="es-ES" sz="2100" i="1" cap="none" dirty="0">
                <a:solidFill>
                  <a:schemeClr val="accent6">
                    <a:lumMod val="50000"/>
                  </a:schemeClr>
                </a:solidFill>
              </a:rPr>
              <a:t> </a:t>
            </a:r>
            <a:r>
              <a:rPr lang="es-ES" sz="2100" i="1" cap="none" dirty="0" smtClean="0">
                <a:solidFill>
                  <a:schemeClr val="accent6">
                    <a:lumMod val="50000"/>
                  </a:schemeClr>
                </a:solidFill>
              </a:rPr>
              <a:t>                   Consagrado de Dios”</a:t>
            </a:r>
            <a:endParaRPr lang="es-ES" sz="2100" i="1" cap="none" dirty="0">
              <a:solidFill>
                <a:schemeClr val="accent6">
                  <a:lumMod val="50000"/>
                </a:schemeClr>
              </a:solidFill>
            </a:endParaRPr>
          </a:p>
          <a:p>
            <a:pPr marL="0" indent="0">
              <a:buNone/>
            </a:pPr>
            <a:endParaRPr lang="es-ES" sz="900" cap="none" dirty="0" smtClean="0"/>
          </a:p>
          <a:p>
            <a:pPr marL="457200" lvl="1" indent="0">
              <a:buNone/>
            </a:pPr>
            <a:r>
              <a:rPr lang="es-ES" sz="2200" cap="none" dirty="0" smtClean="0"/>
              <a:t>Jn 21, 12: </a:t>
            </a:r>
            <a:r>
              <a:rPr lang="es-ES" sz="2200" i="1" cap="none" dirty="0" smtClean="0">
                <a:solidFill>
                  <a:schemeClr val="accent6">
                    <a:lumMod val="50000"/>
                  </a:schemeClr>
                </a:solidFill>
              </a:rPr>
              <a:t>“Les dice Jesús: Vengan a comer. Ninguno de los discípulos se atrevía a</a:t>
            </a:r>
          </a:p>
          <a:p>
            <a:pPr marL="457200" lvl="1" indent="0">
              <a:buNone/>
            </a:pPr>
            <a:r>
              <a:rPr lang="es-ES" sz="2200" i="1" cap="none" dirty="0">
                <a:solidFill>
                  <a:schemeClr val="accent6">
                    <a:lumMod val="50000"/>
                  </a:schemeClr>
                </a:solidFill>
              </a:rPr>
              <a:t> </a:t>
            </a:r>
            <a:r>
              <a:rPr lang="es-ES" sz="2200" i="1" cap="none" dirty="0" smtClean="0">
                <a:solidFill>
                  <a:schemeClr val="accent6">
                    <a:lumMod val="50000"/>
                  </a:schemeClr>
                </a:solidFill>
              </a:rPr>
              <a:t>                preguntarle quien era, porque sabían que era el Señor”.</a:t>
            </a:r>
          </a:p>
          <a:p>
            <a:pPr marL="457200" lvl="1" indent="0" algn="just">
              <a:buNone/>
            </a:pPr>
            <a:endParaRPr lang="es-ES" sz="900" i="1" cap="none" dirty="0">
              <a:solidFill>
                <a:schemeClr val="accent6">
                  <a:lumMod val="50000"/>
                </a:schemeClr>
              </a:solidFill>
            </a:endParaRPr>
          </a:p>
          <a:p>
            <a:pPr marL="0" indent="0" algn="just">
              <a:buNone/>
            </a:pPr>
            <a:r>
              <a:rPr lang="es-ES" sz="2700" cap="none" dirty="0" smtClean="0"/>
              <a:t>La fe en el Evangelio de Juan es encuentro con el Señor...                     						</a:t>
            </a:r>
            <a:r>
              <a:rPr lang="es-ES" sz="2100" cap="none" dirty="0" smtClean="0"/>
              <a:t> </a:t>
            </a:r>
            <a:r>
              <a:rPr lang="es-ES" sz="2100" i="1" cap="none" dirty="0" smtClean="0">
                <a:solidFill>
                  <a:schemeClr val="accent6">
                    <a:lumMod val="50000"/>
                  </a:schemeClr>
                </a:solidFill>
              </a:rPr>
              <a:t>“Me sedujiste, Señor, y me dejé seducir”. </a:t>
            </a:r>
            <a:r>
              <a:rPr lang="es-ES" sz="2100" i="1" cap="none" dirty="0" err="1" smtClean="0">
                <a:solidFill>
                  <a:schemeClr val="accent6">
                    <a:lumMod val="50000"/>
                  </a:schemeClr>
                </a:solidFill>
              </a:rPr>
              <a:t>Jr</a:t>
            </a:r>
            <a:r>
              <a:rPr lang="es-ES" sz="2100" i="1" cap="none" dirty="0" smtClean="0">
                <a:solidFill>
                  <a:schemeClr val="accent6">
                    <a:lumMod val="50000"/>
                  </a:schemeClr>
                </a:solidFill>
              </a:rPr>
              <a:t> 20, 7</a:t>
            </a:r>
            <a:endParaRPr lang="es-AR" cap="none" dirty="0"/>
          </a:p>
        </p:txBody>
      </p:sp>
    </p:spTree>
    <p:extLst>
      <p:ext uri="{BB962C8B-B14F-4D97-AF65-F5344CB8AC3E}">
        <p14:creationId xmlns:p14="http://schemas.microsoft.com/office/powerpoint/2010/main" val="3947718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sz="4800" i="1" cap="small" dirty="0" smtClean="0">
                <a:solidFill>
                  <a:schemeClr val="accent6">
                    <a:lumMod val="50000"/>
                  </a:schemeClr>
                </a:solidFill>
              </a:rPr>
              <a:t>LOS SIETE SIGNOS</a:t>
            </a:r>
            <a:r>
              <a:rPr lang="es-AR" i="1" cap="small" dirty="0" smtClean="0">
                <a:solidFill>
                  <a:schemeClr val="accent6">
                    <a:lumMod val="50000"/>
                  </a:schemeClr>
                </a:solidFill>
              </a:rPr>
              <a:t> </a:t>
            </a:r>
            <a:endParaRPr lang="es-AR" dirty="0"/>
          </a:p>
        </p:txBody>
      </p:sp>
      <p:sp>
        <p:nvSpPr>
          <p:cNvPr id="3" name="Marcador de contenido 2"/>
          <p:cNvSpPr>
            <a:spLocks noGrp="1"/>
          </p:cNvSpPr>
          <p:nvPr>
            <p:ph sz="quarter" idx="13"/>
          </p:nvPr>
        </p:nvSpPr>
        <p:spPr>
          <a:xfrm>
            <a:off x="913774" y="2105842"/>
            <a:ext cx="10363826" cy="3748700"/>
          </a:xfrm>
        </p:spPr>
        <p:txBody>
          <a:bodyPr>
            <a:normAutofit lnSpcReduction="10000"/>
          </a:bodyPr>
          <a:lstStyle/>
          <a:p>
            <a:r>
              <a:rPr lang="es-ES" sz="2400" dirty="0"/>
              <a:t>1º Boda de </a:t>
            </a:r>
            <a:r>
              <a:rPr lang="es-ES" sz="2400" dirty="0" smtClean="0"/>
              <a:t>Caná </a:t>
            </a:r>
            <a:r>
              <a:rPr lang="es-ES" sz="2400" dirty="0"/>
              <a:t>2, 1-11</a:t>
            </a:r>
          </a:p>
          <a:p>
            <a:r>
              <a:rPr lang="es-ES" sz="2400" dirty="0"/>
              <a:t>2º Curación del hijo del funcionario real 4, </a:t>
            </a:r>
            <a:r>
              <a:rPr lang="es-ES" sz="2400" dirty="0" smtClean="0"/>
              <a:t>46-54</a:t>
            </a:r>
          </a:p>
          <a:p>
            <a:r>
              <a:rPr lang="es-ES" sz="2400" dirty="0"/>
              <a:t>3º Curación del </a:t>
            </a:r>
            <a:r>
              <a:rPr lang="es-ES" sz="2400" dirty="0" smtClean="0"/>
              <a:t>enfermo de la piscina 5, 1-9</a:t>
            </a:r>
          </a:p>
          <a:p>
            <a:r>
              <a:rPr lang="es-ES" sz="2400" dirty="0" smtClean="0"/>
              <a:t>4º MULTIPLICACIÓN DE LOS PANES 6, 5-15</a:t>
            </a:r>
          </a:p>
          <a:p>
            <a:r>
              <a:rPr lang="es-ES" sz="2400" dirty="0" smtClean="0"/>
              <a:t>5º CAMINA SOBRE EL AGUA 6, 16-21</a:t>
            </a:r>
          </a:p>
          <a:p>
            <a:r>
              <a:rPr lang="es-ES" sz="2400" dirty="0" smtClean="0"/>
              <a:t>6º Curación de un ciego de nacimiento 9, 1-7</a:t>
            </a:r>
            <a:endParaRPr lang="es-ES" sz="2400" dirty="0"/>
          </a:p>
          <a:p>
            <a:r>
              <a:rPr lang="es-ES" sz="2400" dirty="0"/>
              <a:t>7º La resurrección de lázaro 11, 1-46</a:t>
            </a:r>
          </a:p>
          <a:p>
            <a:pPr marL="0" indent="0">
              <a:buNone/>
            </a:pPr>
            <a:endParaRPr lang="es-ES" dirty="0" smtClean="0"/>
          </a:p>
          <a:p>
            <a:endParaRPr lang="es-ES" dirty="0" smtClean="0"/>
          </a:p>
          <a:p>
            <a:endParaRPr lang="es-AR" dirty="0"/>
          </a:p>
        </p:txBody>
      </p:sp>
    </p:spTree>
    <p:extLst>
      <p:ext uri="{BB962C8B-B14F-4D97-AF65-F5344CB8AC3E}">
        <p14:creationId xmlns:p14="http://schemas.microsoft.com/office/powerpoint/2010/main" val="313839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85025" y="321642"/>
            <a:ext cx="10364451" cy="1596177"/>
          </a:xfrm>
        </p:spPr>
        <p:txBody>
          <a:bodyPr/>
          <a:lstStyle/>
          <a:p>
            <a:r>
              <a:rPr lang="es-ES" dirty="0"/>
              <a:t>El evangelio de juan:</a:t>
            </a:r>
            <a:r>
              <a:rPr lang="es-ES" sz="1400" dirty="0"/>
              <a:t/>
            </a:r>
            <a:br>
              <a:rPr lang="es-ES" sz="1400" dirty="0"/>
            </a:br>
            <a:r>
              <a:rPr lang="es-ES" sz="1400" dirty="0">
                <a:solidFill>
                  <a:schemeClr val="accent6">
                    <a:lumMod val="50000"/>
                  </a:schemeClr>
                </a:solidFill>
              </a:rPr>
              <a:t>   </a:t>
            </a:r>
            <a:r>
              <a:rPr lang="es-ES" dirty="0">
                <a:solidFill>
                  <a:schemeClr val="accent6">
                    <a:lumMod val="50000"/>
                  </a:schemeClr>
                </a:solidFill>
              </a:rPr>
              <a:t/>
            </a:r>
            <a:br>
              <a:rPr lang="es-ES" dirty="0">
                <a:solidFill>
                  <a:schemeClr val="accent6">
                    <a:lumMod val="50000"/>
                  </a:schemeClr>
                </a:solidFill>
              </a:rPr>
            </a:br>
            <a:r>
              <a:rPr lang="es-AR" i="1" cap="small" dirty="0">
                <a:solidFill>
                  <a:schemeClr val="accent6">
                    <a:lumMod val="50000"/>
                  </a:schemeClr>
                </a:solidFill>
              </a:rPr>
              <a:t>“</a:t>
            </a:r>
            <a:r>
              <a:rPr lang="es-AR" i="1" cap="small" dirty="0" smtClean="0">
                <a:solidFill>
                  <a:schemeClr val="accent6">
                    <a:lumMod val="50000"/>
                  </a:schemeClr>
                </a:solidFill>
              </a:rPr>
              <a:t>es un evangelio testimonial”</a:t>
            </a:r>
            <a:endParaRPr lang="es-AR" dirty="0"/>
          </a:p>
        </p:txBody>
      </p:sp>
      <p:sp>
        <p:nvSpPr>
          <p:cNvPr id="3" name="Marcador de contenido 2"/>
          <p:cNvSpPr>
            <a:spLocks noGrp="1"/>
          </p:cNvSpPr>
          <p:nvPr>
            <p:ph sz="quarter" idx="13"/>
          </p:nvPr>
        </p:nvSpPr>
        <p:spPr>
          <a:xfrm>
            <a:off x="806900" y="1626915"/>
            <a:ext cx="10783421" cy="5225142"/>
          </a:xfrm>
        </p:spPr>
        <p:txBody>
          <a:bodyPr>
            <a:normAutofit fontScale="92500" lnSpcReduction="10000"/>
          </a:bodyPr>
          <a:lstStyle/>
          <a:p>
            <a:pPr marL="0" indent="0">
              <a:buNone/>
            </a:pPr>
            <a:r>
              <a:rPr lang="es-ES" sz="2500" cap="none" dirty="0" smtClean="0"/>
              <a:t>La fe </a:t>
            </a:r>
            <a:r>
              <a:rPr lang="es-ES" sz="2500" u="sng" cap="none" dirty="0" smtClean="0"/>
              <a:t>nace</a:t>
            </a:r>
            <a:r>
              <a:rPr lang="es-ES" sz="2500" cap="none" dirty="0" smtClean="0"/>
              <a:t> y </a:t>
            </a:r>
            <a:r>
              <a:rPr lang="es-ES" sz="2500" u="sng" cap="none" dirty="0" smtClean="0"/>
              <a:t>se desarrolla</a:t>
            </a:r>
            <a:r>
              <a:rPr lang="es-ES" sz="2500" cap="none" dirty="0" smtClean="0"/>
              <a:t> a través del testimonio. El testimonio es el modo de </a:t>
            </a:r>
            <a:r>
              <a:rPr lang="es-ES" sz="2500" u="sng" cap="none" dirty="0" smtClean="0"/>
              <a:t>transmitir</a:t>
            </a:r>
            <a:r>
              <a:rPr lang="es-ES" sz="2500" cap="none" dirty="0" smtClean="0"/>
              <a:t> la fe.</a:t>
            </a:r>
          </a:p>
          <a:p>
            <a:pPr marL="0" indent="0">
              <a:buNone/>
            </a:pPr>
            <a:r>
              <a:rPr lang="es-ES" sz="2500" cap="none" dirty="0" smtClean="0"/>
              <a:t>El capítulo 1 es un capítulo testimonial</a:t>
            </a:r>
          </a:p>
          <a:p>
            <a:r>
              <a:rPr lang="es-ES" sz="2500" cap="none" dirty="0" smtClean="0"/>
              <a:t>v.7 (Juan) “…vino como </a:t>
            </a:r>
            <a:r>
              <a:rPr lang="es-ES" sz="2500" u="sng" cap="none" dirty="0" smtClean="0"/>
              <a:t>testigo</a:t>
            </a:r>
            <a:r>
              <a:rPr lang="es-ES" sz="2500" cap="none" dirty="0" smtClean="0"/>
              <a:t>, para dar </a:t>
            </a:r>
            <a:r>
              <a:rPr lang="es-ES" sz="2500" u="sng" cap="none" dirty="0" smtClean="0"/>
              <a:t>testimonio</a:t>
            </a:r>
            <a:r>
              <a:rPr lang="es-ES" sz="2500" cap="none" dirty="0" smtClean="0"/>
              <a:t> de la luz, de modo que todos creyeran por medio de él”.</a:t>
            </a:r>
          </a:p>
          <a:p>
            <a:r>
              <a:rPr lang="es-ES" sz="2500" cap="none" dirty="0" smtClean="0"/>
              <a:t>v.8 “Él no era la luz, sino un </a:t>
            </a:r>
            <a:r>
              <a:rPr lang="es-ES" sz="2500" u="sng" cap="none" dirty="0" smtClean="0"/>
              <a:t>testigo</a:t>
            </a:r>
            <a:r>
              <a:rPr lang="es-ES" sz="2500" cap="none" dirty="0" smtClean="0"/>
              <a:t> de la luz”. </a:t>
            </a:r>
          </a:p>
          <a:p>
            <a:r>
              <a:rPr lang="es-ES" sz="2500" cap="none" dirty="0" smtClean="0"/>
              <a:t>v.15 “Juan grita dando </a:t>
            </a:r>
            <a:r>
              <a:rPr lang="es-ES" sz="2500" u="sng" cap="none" dirty="0" smtClean="0"/>
              <a:t>testimonio</a:t>
            </a:r>
            <a:r>
              <a:rPr lang="es-ES" sz="2500" cap="none" dirty="0" smtClean="0"/>
              <a:t> de él: Éste es aquél del que yo decía: El que viene detrás de mí, es más importante que yo, porque existía antes que yo”. </a:t>
            </a:r>
          </a:p>
          <a:p>
            <a:pPr marL="0" indent="0" algn="ctr">
              <a:buNone/>
            </a:pPr>
            <a:r>
              <a:rPr lang="es-ES" sz="2500" cap="none" dirty="0" smtClean="0"/>
              <a:t>NB</a:t>
            </a:r>
            <a:r>
              <a:rPr lang="es-ES" sz="1300" cap="none" dirty="0" smtClean="0"/>
              <a:t>: </a:t>
            </a:r>
            <a:r>
              <a:rPr lang="es-ES" sz="1200" cap="none" dirty="0"/>
              <a:t>(1,18) </a:t>
            </a:r>
            <a:r>
              <a:rPr lang="es-ES" sz="1200" u="sng" cap="none" dirty="0"/>
              <a:t>Jesús</a:t>
            </a:r>
            <a:r>
              <a:rPr lang="es-ES" sz="1200" cap="none" dirty="0"/>
              <a:t> que estaba en el seno del Padre nos lo dio a conocer – </a:t>
            </a:r>
            <a:r>
              <a:rPr lang="es-ES" sz="1200" u="sng" cap="none" dirty="0"/>
              <a:t>el discípulo amado</a:t>
            </a:r>
            <a:r>
              <a:rPr lang="es-ES" sz="1200" cap="none" dirty="0"/>
              <a:t> </a:t>
            </a:r>
            <a:r>
              <a:rPr lang="es-ES" sz="1200" cap="none" dirty="0" smtClean="0"/>
              <a:t>que estaba en </a:t>
            </a:r>
            <a:r>
              <a:rPr lang="es-ES" sz="1200" cap="none" dirty="0"/>
              <a:t>el seno de </a:t>
            </a:r>
            <a:r>
              <a:rPr lang="es-ES" sz="1200" cap="none" dirty="0" smtClean="0"/>
              <a:t>Jesús nos lo da a conocer</a:t>
            </a:r>
            <a:r>
              <a:rPr lang="es-ES" sz="1200" cap="none" dirty="0"/>
              <a:t> (13, 23</a:t>
            </a:r>
            <a:r>
              <a:rPr lang="es-ES" sz="1200" cap="none" dirty="0" smtClean="0"/>
              <a:t>).</a:t>
            </a:r>
            <a:endParaRPr lang="es-ES" sz="1200" cap="none" dirty="0"/>
          </a:p>
          <a:p>
            <a:pPr marL="0" indent="0" algn="ctr">
              <a:buNone/>
            </a:pPr>
            <a:r>
              <a:rPr lang="es-ES" sz="1700" u="sng" cap="none" dirty="0" smtClean="0"/>
              <a:t>Juan</a:t>
            </a:r>
            <a:r>
              <a:rPr lang="es-ES" sz="1700" cap="none" dirty="0" smtClean="0"/>
              <a:t> </a:t>
            </a:r>
            <a:r>
              <a:rPr lang="es-ES" sz="1700" cap="none" dirty="0"/>
              <a:t>es </a:t>
            </a:r>
            <a:r>
              <a:rPr lang="es-ES" sz="1700" u="sng" cap="none" dirty="0"/>
              <a:t>el testigo </a:t>
            </a:r>
            <a:r>
              <a:rPr lang="es-ES" sz="1700" cap="none" dirty="0"/>
              <a:t>de la primera parte – </a:t>
            </a:r>
            <a:r>
              <a:rPr lang="es-ES" sz="1700" u="sng" cap="none" dirty="0"/>
              <a:t>el discípulo amado </a:t>
            </a:r>
            <a:r>
              <a:rPr lang="es-ES" sz="1700" cap="none" dirty="0"/>
              <a:t>es </a:t>
            </a:r>
            <a:r>
              <a:rPr lang="es-ES" sz="1700" u="sng" cap="none" dirty="0"/>
              <a:t>el testigo</a:t>
            </a:r>
            <a:r>
              <a:rPr lang="es-ES" sz="1700" cap="none" dirty="0"/>
              <a:t> de la segunda </a:t>
            </a:r>
            <a:r>
              <a:rPr lang="es-ES" sz="1700" cap="none" dirty="0" smtClean="0"/>
              <a:t>parte.</a:t>
            </a:r>
            <a:endParaRPr lang="es-AR" sz="1700" cap="none" dirty="0"/>
          </a:p>
          <a:p>
            <a:pPr marL="0" indent="0" algn="ctr">
              <a:buNone/>
            </a:pPr>
            <a:endParaRPr lang="es-AR" sz="1700" cap="none" dirty="0"/>
          </a:p>
        </p:txBody>
      </p:sp>
      <p:sp>
        <p:nvSpPr>
          <p:cNvPr id="5" name="Subtítulo 2"/>
          <p:cNvSpPr txBox="1">
            <a:spLocks/>
          </p:cNvSpPr>
          <p:nvPr/>
        </p:nvSpPr>
        <p:spPr>
          <a:xfrm rot="16200000">
            <a:off x="-1851016" y="3166910"/>
            <a:ext cx="4479273" cy="451264"/>
          </a:xfrm>
          <a:prstGeom prst="rect">
            <a:avLst/>
          </a:prstGeom>
        </p:spPr>
        <p:txBody>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es-ES" sz="2200" b="1" dirty="0" smtClean="0">
                <a:solidFill>
                  <a:schemeClr val="accent6">
                    <a:lumMod val="50000"/>
                  </a:schemeClr>
                </a:solidFill>
              </a:rPr>
              <a:t>2. Testigos del verbo</a:t>
            </a:r>
            <a:endParaRPr lang="es-AR" sz="2200" b="1" dirty="0">
              <a:solidFill>
                <a:schemeClr val="accent6">
                  <a:lumMod val="50000"/>
                </a:schemeClr>
              </a:solidFill>
            </a:endParaRPr>
          </a:p>
        </p:txBody>
      </p:sp>
    </p:spTree>
    <p:extLst>
      <p:ext uri="{BB962C8B-B14F-4D97-AF65-F5344CB8AC3E}">
        <p14:creationId xmlns:p14="http://schemas.microsoft.com/office/powerpoint/2010/main" val="1582200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913772" y="665023"/>
            <a:ext cx="10807173" cy="5712032"/>
          </a:xfrm>
        </p:spPr>
        <p:txBody>
          <a:bodyPr>
            <a:normAutofit lnSpcReduction="10000"/>
          </a:bodyPr>
          <a:lstStyle/>
          <a:p>
            <a:pPr marL="0" indent="0" algn="just">
              <a:buNone/>
            </a:pPr>
            <a:r>
              <a:rPr lang="es-ES" sz="2300" cap="none" dirty="0" smtClean="0"/>
              <a:t>Juan el Bautista se niega tres veces a sí mismo para señalar a Jesús, el Mesías, el Hijo de Dios.</a:t>
            </a:r>
          </a:p>
          <a:p>
            <a:pPr algn="just"/>
            <a:r>
              <a:rPr lang="es-ES" sz="2300" cap="none" dirty="0"/>
              <a:t>v</a:t>
            </a:r>
            <a:r>
              <a:rPr lang="es-ES" sz="2300" cap="none" dirty="0" smtClean="0"/>
              <a:t>.20 “Él </a:t>
            </a:r>
            <a:r>
              <a:rPr lang="es-ES" sz="2300" cap="none" dirty="0" smtClean="0">
                <a:solidFill>
                  <a:srgbClr val="C00000"/>
                </a:solidFill>
              </a:rPr>
              <a:t>confesó y no negó</a:t>
            </a:r>
            <a:r>
              <a:rPr lang="es-ES" sz="2300" cap="none" dirty="0" smtClean="0"/>
              <a:t>; confesó que </a:t>
            </a:r>
            <a:r>
              <a:rPr lang="es-ES" sz="2300" u="sng" cap="none" dirty="0" smtClean="0"/>
              <a:t>no era el Mesías</a:t>
            </a:r>
            <a:r>
              <a:rPr lang="es-ES" sz="2300" cap="none" dirty="0" smtClean="0"/>
              <a:t>”.</a:t>
            </a:r>
          </a:p>
          <a:p>
            <a:pPr algn="just"/>
            <a:r>
              <a:rPr lang="es-ES" sz="2300" cap="none" dirty="0"/>
              <a:t>v</a:t>
            </a:r>
            <a:r>
              <a:rPr lang="es-ES" sz="2300" cap="none" dirty="0" smtClean="0"/>
              <a:t>.21 “Le preguntaron: ¿Entonces eres </a:t>
            </a:r>
            <a:r>
              <a:rPr lang="es-ES" sz="2300" u="sng" cap="none" dirty="0" smtClean="0"/>
              <a:t>Elías</a:t>
            </a:r>
            <a:r>
              <a:rPr lang="es-ES" sz="2300" cap="none" dirty="0" smtClean="0"/>
              <a:t>? Respondió: </a:t>
            </a:r>
            <a:r>
              <a:rPr lang="es-ES" sz="2300" u="sng" cap="none" dirty="0" smtClean="0"/>
              <a:t>no</a:t>
            </a:r>
            <a:r>
              <a:rPr lang="es-ES" sz="2300" cap="none" dirty="0" smtClean="0"/>
              <a:t> lo soy. ¿Eres </a:t>
            </a:r>
            <a:r>
              <a:rPr lang="es-ES" sz="2300" u="sng" cap="none" dirty="0" smtClean="0"/>
              <a:t>el Profeta</a:t>
            </a:r>
            <a:r>
              <a:rPr lang="es-ES" sz="2300" cap="none" dirty="0" smtClean="0"/>
              <a:t>? Respondió: </a:t>
            </a:r>
            <a:r>
              <a:rPr lang="es-ES" sz="2300" u="sng" cap="none" dirty="0" smtClean="0"/>
              <a:t>no</a:t>
            </a:r>
            <a:r>
              <a:rPr lang="es-ES" sz="2300" cap="none" dirty="0" smtClean="0"/>
              <a:t>. </a:t>
            </a:r>
          </a:p>
          <a:p>
            <a:pPr marL="0" indent="0" algn="just">
              <a:buNone/>
            </a:pPr>
            <a:r>
              <a:rPr lang="es-ES" sz="2300" cap="none" dirty="0" smtClean="0"/>
              <a:t>Pedro </a:t>
            </a:r>
            <a:r>
              <a:rPr lang="es-ES" sz="2300" cap="none" dirty="0"/>
              <a:t>se niega tres veces a sí mismo para </a:t>
            </a:r>
            <a:r>
              <a:rPr lang="es-ES" sz="2300" cap="none" dirty="0" smtClean="0"/>
              <a:t>“salvarse”. El que debiera ser testigo de que </a:t>
            </a:r>
            <a:r>
              <a:rPr lang="es-ES" sz="2300" cap="none" dirty="0"/>
              <a:t>Jesús, </a:t>
            </a:r>
            <a:r>
              <a:rPr lang="es-ES" sz="2300" cap="none" dirty="0" smtClean="0"/>
              <a:t>es el </a:t>
            </a:r>
            <a:r>
              <a:rPr lang="es-ES" sz="2300" cap="none" dirty="0"/>
              <a:t>Mesías, el Hijo de </a:t>
            </a:r>
            <a:r>
              <a:rPr lang="es-ES" sz="2300" cap="none" dirty="0" smtClean="0"/>
              <a:t>Dios </a:t>
            </a:r>
            <a:r>
              <a:rPr lang="es-ES" sz="2300" cap="none" dirty="0" smtClean="0">
                <a:solidFill>
                  <a:srgbClr val="C00000"/>
                </a:solidFill>
              </a:rPr>
              <a:t>no lo confesó, lo negó </a:t>
            </a:r>
            <a:r>
              <a:rPr lang="es-ES" sz="2300" cap="none" dirty="0" smtClean="0"/>
              <a:t>18, 14-27… (v.17 y v.25 “… No lo soy.”; y v.27 “Pedro volvió a negarlo…”).</a:t>
            </a:r>
          </a:p>
          <a:p>
            <a:pPr algn="just"/>
            <a:r>
              <a:rPr lang="es-ES" sz="2300" cap="none" dirty="0" smtClean="0"/>
              <a:t>vs.32-34 “</a:t>
            </a:r>
            <a:r>
              <a:rPr lang="es-ES" sz="2300" u="sng" cap="none" dirty="0" smtClean="0"/>
              <a:t>Juan dio este testimonio</a:t>
            </a:r>
            <a:r>
              <a:rPr lang="es-ES" sz="2300" cap="none" dirty="0" smtClean="0"/>
              <a:t>: contemplé al Espíritu, que bajaba del cielo como una paloma y se posaba sobre él. </a:t>
            </a:r>
            <a:r>
              <a:rPr lang="es-ES" sz="2300" u="sng" cap="none" dirty="0" smtClean="0"/>
              <a:t>Yo no lo conocía</a:t>
            </a:r>
            <a:r>
              <a:rPr lang="es-ES" sz="2300" cap="none" dirty="0" smtClean="0"/>
              <a:t>; </a:t>
            </a:r>
            <a:r>
              <a:rPr lang="es-ES" sz="2300" u="sng" cap="none" dirty="0" smtClean="0"/>
              <a:t>pero</a:t>
            </a:r>
            <a:r>
              <a:rPr lang="es-ES" sz="2300" cap="none" dirty="0" smtClean="0"/>
              <a:t> el que me envió a bautizar me había dicho: Aquél sobre el que veas bajar y posarse el Espíritu es el que ha de bautizar con Espíritu Santo. </a:t>
            </a:r>
            <a:r>
              <a:rPr lang="es-ES" sz="2300" u="sng" cap="none" dirty="0" smtClean="0"/>
              <a:t>Yo lo he visto y atestiguo que él es el Hijo de Dios</a:t>
            </a:r>
            <a:r>
              <a:rPr lang="es-ES" sz="2300" cap="none" dirty="0" smtClean="0"/>
              <a:t>”. </a:t>
            </a:r>
            <a:endParaRPr lang="es-ES" sz="2300" cap="none" dirty="0"/>
          </a:p>
          <a:p>
            <a:pPr marL="0" indent="0">
              <a:buNone/>
            </a:pPr>
            <a:endParaRPr lang="es-ES" sz="2300" cap="none" dirty="0"/>
          </a:p>
        </p:txBody>
      </p:sp>
    </p:spTree>
    <p:extLst>
      <p:ext uri="{BB962C8B-B14F-4D97-AF65-F5344CB8AC3E}">
        <p14:creationId xmlns:p14="http://schemas.microsoft.com/office/powerpoint/2010/main" val="2423018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1033153" y="855023"/>
            <a:ext cx="10141527" cy="5712032"/>
          </a:xfrm>
        </p:spPr>
        <p:txBody>
          <a:bodyPr>
            <a:normAutofit/>
          </a:bodyPr>
          <a:lstStyle/>
          <a:p>
            <a:pPr marL="0" indent="0" algn="just">
              <a:buNone/>
            </a:pPr>
            <a:r>
              <a:rPr lang="es-ES" sz="2300" cap="none" dirty="0" smtClean="0"/>
              <a:t>En Juan el Bautista, su testimonio es por lo que él cree.</a:t>
            </a:r>
          </a:p>
          <a:p>
            <a:pPr marL="0" indent="0" algn="just">
              <a:buNone/>
            </a:pPr>
            <a:r>
              <a:rPr lang="es-ES" sz="2300" cap="none" dirty="0" smtClean="0"/>
              <a:t>Es el conocimiento testimonial. O sea que cuando se le cree a alguien su testimonio se convierte en fuente de conocimiento. </a:t>
            </a:r>
          </a:p>
          <a:p>
            <a:pPr marL="0" indent="0" algn="just">
              <a:buNone/>
            </a:pPr>
            <a:endParaRPr lang="es-ES" sz="2300" cap="none" dirty="0" smtClean="0"/>
          </a:p>
          <a:p>
            <a:pPr marL="0" indent="0" algn="just">
              <a:buNone/>
            </a:pPr>
            <a:endParaRPr lang="es-ES" sz="2300" cap="none" dirty="0"/>
          </a:p>
          <a:p>
            <a:pPr marL="0" indent="0" algn="just">
              <a:buNone/>
            </a:pPr>
            <a:r>
              <a:rPr lang="es-ES" sz="2300" cap="none" dirty="0" smtClean="0"/>
              <a:t>Esta es la primera vez que aparece Jesús. Juan lo vio acercarse.</a:t>
            </a:r>
          </a:p>
          <a:p>
            <a:pPr lvl="1" algn="just">
              <a:buFont typeface="Wingdings" panose="05000000000000000000" pitchFamily="2" charset="2"/>
              <a:buChar char="Ø"/>
            </a:pPr>
            <a:r>
              <a:rPr lang="es-ES" sz="2300" cap="none" dirty="0" smtClean="0"/>
              <a:t>Jesús es </a:t>
            </a:r>
            <a:r>
              <a:rPr lang="es-ES" sz="2300" u="sng" cap="none" dirty="0" smtClean="0"/>
              <a:t>el que viene </a:t>
            </a:r>
          </a:p>
          <a:p>
            <a:pPr lvl="1" algn="just">
              <a:buFont typeface="Wingdings" panose="05000000000000000000" pitchFamily="2" charset="2"/>
              <a:buChar char="Ø"/>
            </a:pPr>
            <a:r>
              <a:rPr lang="es-ES" sz="2300" cap="none" dirty="0" smtClean="0"/>
              <a:t>Apocalipsis 1, 4 y 1, 8 </a:t>
            </a:r>
            <a:r>
              <a:rPr lang="es-ES" sz="2300" u="sng" cap="none" dirty="0" smtClean="0"/>
              <a:t>el viniente</a:t>
            </a:r>
            <a:r>
              <a:rPr lang="es-ES" sz="2300" cap="none" dirty="0" smtClean="0"/>
              <a:t>:</a:t>
            </a:r>
            <a:r>
              <a:rPr lang="es-ES" sz="2300" i="1" cap="none" dirty="0">
                <a:solidFill>
                  <a:srgbClr val="7030A0"/>
                </a:solidFill>
              </a:rPr>
              <a:t> </a:t>
            </a:r>
            <a:r>
              <a:rPr lang="es-ES" sz="2300" i="1" cap="none" dirty="0" smtClean="0">
                <a:solidFill>
                  <a:schemeClr val="accent6">
                    <a:lumMod val="50000"/>
                  </a:schemeClr>
                </a:solidFill>
              </a:rPr>
              <a:t>“</a:t>
            </a:r>
            <a:r>
              <a:rPr lang="es-ES" i="1" cap="none" dirty="0" smtClean="0">
                <a:solidFill>
                  <a:schemeClr val="accent6">
                    <a:lumMod val="50000"/>
                  </a:schemeClr>
                </a:solidFill>
              </a:rPr>
              <a:t>Aquel que es, que era y que viene”…</a:t>
            </a:r>
          </a:p>
          <a:p>
            <a:pPr lvl="1" algn="just">
              <a:buFont typeface="Wingdings" panose="05000000000000000000" pitchFamily="2" charset="2"/>
              <a:buChar char="Ø"/>
            </a:pPr>
            <a:r>
              <a:rPr lang="es-ES" sz="2300" cap="none" dirty="0" err="1" smtClean="0"/>
              <a:t>Is</a:t>
            </a:r>
            <a:r>
              <a:rPr lang="es-ES" sz="2300" cap="none" dirty="0" smtClean="0"/>
              <a:t> 40, 10: </a:t>
            </a:r>
            <a:r>
              <a:rPr lang="es-ES" cap="none" dirty="0" smtClean="0">
                <a:solidFill>
                  <a:schemeClr val="accent6">
                    <a:lumMod val="50000"/>
                  </a:schemeClr>
                </a:solidFill>
              </a:rPr>
              <a:t>“</a:t>
            </a:r>
            <a:r>
              <a:rPr lang="es-ES" i="1" cap="none" dirty="0" smtClean="0">
                <a:solidFill>
                  <a:schemeClr val="accent6">
                    <a:lumMod val="50000"/>
                  </a:schemeClr>
                </a:solidFill>
              </a:rPr>
              <a:t>Miren, el Señor Dios viene con poder, su brazo manda. Miren, viene con él su salario, delante de él su recompensa”.</a:t>
            </a:r>
            <a:endParaRPr lang="es-ES" i="1" cap="none" dirty="0">
              <a:solidFill>
                <a:schemeClr val="accent6">
                  <a:lumMod val="50000"/>
                </a:schemeClr>
              </a:solidFill>
            </a:endParaRPr>
          </a:p>
          <a:p>
            <a:pPr marL="0" indent="0" algn="just">
              <a:buNone/>
            </a:pPr>
            <a:r>
              <a:rPr lang="es-ES" sz="2300" cap="none" dirty="0" smtClean="0"/>
              <a:t>Mira a tu Dios que viene… Esto ya es Buena Noticia!!! </a:t>
            </a:r>
          </a:p>
        </p:txBody>
      </p:sp>
      <p:sp>
        <p:nvSpPr>
          <p:cNvPr id="4" name="Título 1"/>
          <p:cNvSpPr>
            <a:spLocks noGrp="1"/>
          </p:cNvSpPr>
          <p:nvPr>
            <p:ph type="title"/>
          </p:nvPr>
        </p:nvSpPr>
        <p:spPr>
          <a:xfrm>
            <a:off x="913775" y="2340439"/>
            <a:ext cx="10364451" cy="1596177"/>
          </a:xfrm>
        </p:spPr>
        <p:txBody>
          <a:bodyPr>
            <a:normAutofit fontScale="90000"/>
          </a:bodyPr>
          <a:lstStyle/>
          <a:p>
            <a:r>
              <a:rPr lang="es-ES" dirty="0" smtClean="0"/>
              <a:t>CENTRO DEL EVANGELIO: LA IDENTIDAS DE JESÚS</a:t>
            </a:r>
            <a:r>
              <a:rPr lang="es-ES" sz="900" dirty="0" smtClean="0"/>
              <a:t/>
            </a:r>
            <a:br>
              <a:rPr lang="es-ES" sz="900" dirty="0" smtClean="0"/>
            </a:br>
            <a:r>
              <a:rPr lang="es-ES" sz="900" dirty="0" smtClean="0">
                <a:solidFill>
                  <a:schemeClr val="accent6">
                    <a:lumMod val="50000"/>
                  </a:schemeClr>
                </a:solidFill>
              </a:rPr>
              <a:t>   </a:t>
            </a:r>
            <a:r>
              <a:rPr lang="es-ES" dirty="0" smtClean="0">
                <a:solidFill>
                  <a:schemeClr val="accent6">
                    <a:lumMod val="50000"/>
                  </a:schemeClr>
                </a:solidFill>
              </a:rPr>
              <a:t/>
            </a:r>
            <a:br>
              <a:rPr lang="es-ES" dirty="0" smtClean="0">
                <a:solidFill>
                  <a:schemeClr val="accent6">
                    <a:lumMod val="50000"/>
                  </a:schemeClr>
                </a:solidFill>
              </a:rPr>
            </a:br>
            <a:r>
              <a:rPr lang="es-AR" sz="1800" b="1" i="1" cap="small" dirty="0" smtClean="0">
                <a:solidFill>
                  <a:schemeClr val="accent6">
                    <a:lumMod val="50000"/>
                  </a:schemeClr>
                </a:solidFill>
              </a:rPr>
              <a:t>1, 29</a:t>
            </a:r>
            <a:r>
              <a:rPr lang="es-AR" sz="1800" i="1" cap="small" dirty="0" smtClean="0">
                <a:solidFill>
                  <a:schemeClr val="accent6">
                    <a:lumMod val="50000"/>
                  </a:schemeClr>
                </a:solidFill>
              </a:rPr>
              <a:t> “Al día siguiente  juan vio acercarse a Jesús y dijo: </a:t>
            </a:r>
            <a:br>
              <a:rPr lang="es-AR" sz="1800" i="1" cap="small" dirty="0" smtClean="0">
                <a:solidFill>
                  <a:schemeClr val="accent6">
                    <a:lumMod val="50000"/>
                  </a:schemeClr>
                </a:solidFill>
              </a:rPr>
            </a:br>
            <a:r>
              <a:rPr lang="es-AR" sz="1800" i="1" cap="small" dirty="0" smtClean="0">
                <a:solidFill>
                  <a:schemeClr val="accent6">
                    <a:lumMod val="50000"/>
                  </a:schemeClr>
                </a:solidFill>
              </a:rPr>
              <a:t>-ahí está el cordero de dios, que quita el pecado del mundo” </a:t>
            </a:r>
            <a:r>
              <a:rPr lang="es-AR" sz="2400" dirty="0" smtClean="0"/>
              <a:t/>
            </a:r>
            <a:br>
              <a:rPr lang="es-AR" sz="2400" dirty="0" smtClean="0"/>
            </a:br>
            <a:endParaRPr lang="es-AR" sz="2400" dirty="0"/>
          </a:p>
        </p:txBody>
      </p:sp>
      <p:cxnSp>
        <p:nvCxnSpPr>
          <p:cNvPr id="5" name="Conector recto 4"/>
          <p:cNvCxnSpPr/>
          <p:nvPr/>
        </p:nvCxnSpPr>
        <p:spPr>
          <a:xfrm flipV="1">
            <a:off x="3123210" y="2339445"/>
            <a:ext cx="6056416" cy="11875"/>
          </a:xfrm>
          <a:prstGeom prst="line">
            <a:avLst/>
          </a:prstGeom>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2114803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1033154" y="855023"/>
            <a:ext cx="10105901" cy="5308271"/>
          </a:xfrm>
        </p:spPr>
        <p:txBody>
          <a:bodyPr>
            <a:normAutofit/>
          </a:bodyPr>
          <a:lstStyle/>
          <a:p>
            <a:pPr algn="just"/>
            <a:r>
              <a:rPr lang="es-ES" sz="2300" cap="none" dirty="0"/>
              <a:t>v</a:t>
            </a:r>
            <a:r>
              <a:rPr lang="es-ES" sz="2300" cap="none" dirty="0" smtClean="0"/>
              <a:t>.29 Juan el Bautista ve a Jesús </a:t>
            </a:r>
          </a:p>
          <a:p>
            <a:pPr algn="just"/>
            <a:r>
              <a:rPr lang="es-ES" sz="2300" cap="none" dirty="0"/>
              <a:t>v</a:t>
            </a:r>
            <a:r>
              <a:rPr lang="es-ES" sz="2300" cap="none" dirty="0" smtClean="0"/>
              <a:t>.36 y lo muestra</a:t>
            </a:r>
          </a:p>
          <a:p>
            <a:pPr algn="just"/>
            <a:r>
              <a:rPr lang="es-ES" sz="2300" cap="none" dirty="0"/>
              <a:t>v</a:t>
            </a:r>
            <a:r>
              <a:rPr lang="es-ES" sz="2300" cap="none" dirty="0" smtClean="0"/>
              <a:t>.36 Jesús que viene </a:t>
            </a:r>
          </a:p>
          <a:p>
            <a:pPr algn="just"/>
            <a:r>
              <a:rPr lang="es-ES" sz="2300" cap="none" dirty="0" smtClean="0"/>
              <a:t>v.38 sale al encuentro de la identidad del hombre: </a:t>
            </a:r>
            <a:r>
              <a:rPr lang="es-ES" sz="1800" i="1" cap="none" dirty="0" smtClean="0">
                <a:solidFill>
                  <a:srgbClr val="7030A0"/>
                </a:solidFill>
              </a:rPr>
              <a:t>“¿Qué buscan?” (v.38)</a:t>
            </a:r>
            <a:r>
              <a:rPr lang="es-ES" sz="2300" cap="none" dirty="0" smtClean="0"/>
              <a:t>.</a:t>
            </a:r>
          </a:p>
          <a:p>
            <a:pPr marL="457200" lvl="1" indent="0" algn="just">
              <a:buNone/>
            </a:pPr>
            <a:r>
              <a:rPr lang="es-ES" sz="2300" cap="none" dirty="0" smtClean="0"/>
              <a:t>     Jesús no se impone. Sale al encuentro del hombre que busca.</a:t>
            </a:r>
          </a:p>
          <a:p>
            <a:pPr marL="457200" lvl="1" indent="0" algn="just">
              <a:buNone/>
            </a:pPr>
            <a:r>
              <a:rPr lang="es-ES" sz="2300" cap="none" dirty="0"/>
              <a:t> </a:t>
            </a:r>
            <a:r>
              <a:rPr lang="es-ES" sz="2300" cap="none" dirty="0" smtClean="0"/>
              <a:t>    El encuentro con él marca definitivamente: </a:t>
            </a:r>
            <a:r>
              <a:rPr lang="es-ES" i="1" cap="none" dirty="0" smtClean="0">
                <a:solidFill>
                  <a:schemeClr val="accent6">
                    <a:lumMod val="50000"/>
                  </a:schemeClr>
                </a:solidFill>
              </a:rPr>
              <a:t>"Fueron, vieron… y se</a:t>
            </a:r>
          </a:p>
          <a:p>
            <a:pPr marL="457200" lvl="1" indent="0" algn="just">
              <a:buNone/>
            </a:pPr>
            <a:r>
              <a:rPr lang="es-ES" i="1" cap="none" dirty="0">
                <a:solidFill>
                  <a:schemeClr val="accent6">
                    <a:lumMod val="50000"/>
                  </a:schemeClr>
                </a:solidFill>
              </a:rPr>
              <a:t> </a:t>
            </a:r>
            <a:r>
              <a:rPr lang="es-ES" i="1" cap="none" dirty="0" smtClean="0">
                <a:solidFill>
                  <a:schemeClr val="accent6">
                    <a:lumMod val="50000"/>
                  </a:schemeClr>
                </a:solidFill>
              </a:rPr>
              <a:t>     quedaron con él… Eran las cuatro de la tarde” (v.39)</a:t>
            </a:r>
            <a:r>
              <a:rPr lang="es-ES" sz="2300" cap="none" dirty="0" smtClean="0"/>
              <a:t>.</a:t>
            </a:r>
          </a:p>
          <a:p>
            <a:pPr marL="0" indent="0" algn="just">
              <a:buNone/>
            </a:pPr>
            <a:r>
              <a:rPr lang="es-ES" sz="2300" cap="none" dirty="0" smtClean="0"/>
              <a:t>Juan ve y hace ver</a:t>
            </a:r>
          </a:p>
          <a:p>
            <a:pPr marL="0" indent="0" algn="just">
              <a:buNone/>
            </a:pPr>
            <a:r>
              <a:rPr lang="es-ES" sz="2300" cap="none" dirty="0" smtClean="0"/>
              <a:t>Jesús ve y hace ver</a:t>
            </a:r>
          </a:p>
          <a:p>
            <a:pPr marL="0" indent="0" algn="just">
              <a:buNone/>
            </a:pPr>
            <a:r>
              <a:rPr lang="es-ES" sz="2300" cap="none" dirty="0" smtClean="0"/>
              <a:t>Los discípulos ven y hacen ver… una cadena testimonial.</a:t>
            </a:r>
          </a:p>
          <a:p>
            <a:pPr marL="0" indent="0" algn="just">
              <a:buNone/>
            </a:pPr>
            <a:endParaRPr lang="es-ES" sz="2500" cap="none" dirty="0" smtClean="0"/>
          </a:p>
          <a:p>
            <a:pPr marL="0" indent="0" algn="just">
              <a:buNone/>
            </a:pPr>
            <a:endParaRPr lang="es-ES" sz="2700" cap="none" dirty="0" smtClean="0"/>
          </a:p>
          <a:p>
            <a:pPr marL="457200" lvl="1" indent="0" algn="just">
              <a:buNone/>
            </a:pPr>
            <a:endParaRPr lang="es-ES" sz="2500" cap="none" dirty="0" smtClean="0"/>
          </a:p>
          <a:p>
            <a:pPr marL="0" indent="0" algn="just">
              <a:buNone/>
            </a:pPr>
            <a:endParaRPr lang="es-ES" sz="2300" cap="none" dirty="0" smtClean="0"/>
          </a:p>
          <a:p>
            <a:pPr marL="0" indent="0" algn="just">
              <a:buNone/>
            </a:pPr>
            <a:endParaRPr lang="es-ES" sz="2300" cap="none" dirty="0"/>
          </a:p>
        </p:txBody>
      </p:sp>
    </p:spTree>
    <p:extLst>
      <p:ext uri="{BB962C8B-B14F-4D97-AF65-F5344CB8AC3E}">
        <p14:creationId xmlns:p14="http://schemas.microsoft.com/office/powerpoint/2010/main" val="16955080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1092531" y="926277"/>
            <a:ext cx="10248404" cy="5023269"/>
          </a:xfrm>
        </p:spPr>
        <p:txBody>
          <a:bodyPr>
            <a:normAutofit lnSpcReduction="10000"/>
          </a:bodyPr>
          <a:lstStyle/>
          <a:p>
            <a:pPr algn="just"/>
            <a:r>
              <a:rPr lang="es-ES" sz="2300" cap="none" dirty="0" smtClean="0"/>
              <a:t>v.38 </a:t>
            </a:r>
            <a:r>
              <a:rPr lang="es-ES" sz="1800" i="1" cap="none" dirty="0" smtClean="0">
                <a:solidFill>
                  <a:schemeClr val="accent6">
                    <a:lumMod val="50000"/>
                  </a:schemeClr>
                </a:solidFill>
              </a:rPr>
              <a:t>“Jesús se volvió, y al ver que lo seguían, les dice: ¿Qué buscan? Respondieron:</a:t>
            </a:r>
          </a:p>
          <a:p>
            <a:pPr marL="0" indent="0" algn="just">
              <a:buNone/>
            </a:pPr>
            <a:r>
              <a:rPr lang="es-ES" sz="1800" i="1" cap="none" dirty="0">
                <a:solidFill>
                  <a:schemeClr val="accent6">
                    <a:lumMod val="50000"/>
                  </a:schemeClr>
                </a:solidFill>
              </a:rPr>
              <a:t> </a:t>
            </a:r>
            <a:r>
              <a:rPr lang="es-ES" sz="1800" i="1" cap="none" dirty="0" smtClean="0">
                <a:solidFill>
                  <a:schemeClr val="accent6">
                    <a:lumMod val="50000"/>
                  </a:schemeClr>
                </a:solidFill>
              </a:rPr>
              <a:t>            Rabí –que significa maestro-, ¿dónde vives?”</a:t>
            </a:r>
            <a:endParaRPr lang="es-ES" sz="2300" cap="none" dirty="0" smtClean="0">
              <a:solidFill>
                <a:schemeClr val="accent6">
                  <a:lumMod val="50000"/>
                </a:schemeClr>
              </a:solidFill>
            </a:endParaRPr>
          </a:p>
          <a:p>
            <a:pPr algn="just"/>
            <a:r>
              <a:rPr lang="es-ES" sz="2300" cap="none" dirty="0" smtClean="0"/>
              <a:t>v.41</a:t>
            </a:r>
            <a:r>
              <a:rPr lang="es-ES" sz="1800" i="1" cap="none" dirty="0" smtClean="0">
                <a:solidFill>
                  <a:schemeClr val="accent6">
                    <a:lumMod val="50000"/>
                  </a:schemeClr>
                </a:solidFill>
              </a:rPr>
              <a:t>“Andrés encuentra primero a su hermano Simón y la dice: hemos encontrado al</a:t>
            </a:r>
          </a:p>
          <a:p>
            <a:pPr marL="0" indent="0" algn="just">
              <a:buNone/>
            </a:pPr>
            <a:r>
              <a:rPr lang="es-ES" sz="1800" i="1" cap="none" dirty="0">
                <a:solidFill>
                  <a:schemeClr val="accent6">
                    <a:lumMod val="50000"/>
                  </a:schemeClr>
                </a:solidFill>
              </a:rPr>
              <a:t> </a:t>
            </a:r>
            <a:r>
              <a:rPr lang="es-ES" sz="1800" i="1" cap="none" dirty="0" smtClean="0">
                <a:solidFill>
                  <a:schemeClr val="accent6">
                    <a:lumMod val="50000"/>
                  </a:schemeClr>
                </a:solidFill>
              </a:rPr>
              <a:t>           Mesías –que traducido significa Cristo-” . </a:t>
            </a:r>
          </a:p>
          <a:p>
            <a:pPr marL="0" indent="0" algn="just">
              <a:buNone/>
            </a:pPr>
            <a:r>
              <a:rPr lang="es-ES" sz="2300" cap="none" dirty="0" smtClean="0"/>
              <a:t>Jesús es respuesta. Pero necesita ser traducido. Hacerlo comprensible para aquel a quien se dirige. El evangelista traduce: Rabí-Maestro; Mesías-Cristo… </a:t>
            </a:r>
          </a:p>
          <a:p>
            <a:pPr marL="0" indent="0" algn="just">
              <a:buNone/>
            </a:pPr>
            <a:r>
              <a:rPr lang="es-ES" sz="2300" cap="none" dirty="0" smtClean="0"/>
              <a:t>¿Cómo traducimos, aggiornamos el significado de lo que Jesús es para nosotros y para los demás?</a:t>
            </a:r>
          </a:p>
          <a:p>
            <a:pPr marL="0" indent="0" algn="just">
              <a:buNone/>
            </a:pPr>
            <a:r>
              <a:rPr lang="es-ES" sz="2300" cap="none" dirty="0" smtClean="0"/>
              <a:t>¿Cómo con nuestro lenguaje, actitudes y actividades podemos traducir al Señor para que llegue su mensaje y la gente lo pueda comprender?</a:t>
            </a:r>
            <a:endParaRPr lang="es-ES" sz="2700" cap="none" dirty="0" smtClean="0"/>
          </a:p>
          <a:p>
            <a:pPr marL="457200" lvl="1" indent="0" algn="just">
              <a:buNone/>
            </a:pPr>
            <a:endParaRPr lang="es-ES" sz="2500" cap="none" dirty="0" smtClean="0"/>
          </a:p>
          <a:p>
            <a:pPr marL="0" indent="0" algn="just">
              <a:buNone/>
            </a:pPr>
            <a:endParaRPr lang="es-ES" sz="2300" cap="none" dirty="0" smtClean="0"/>
          </a:p>
          <a:p>
            <a:pPr marL="0" indent="0" algn="just">
              <a:buNone/>
            </a:pPr>
            <a:endParaRPr lang="es-ES" sz="2300" cap="none" dirty="0"/>
          </a:p>
        </p:txBody>
      </p:sp>
    </p:spTree>
    <p:extLst>
      <p:ext uri="{BB962C8B-B14F-4D97-AF65-F5344CB8AC3E}">
        <p14:creationId xmlns:p14="http://schemas.microsoft.com/office/powerpoint/2010/main" val="3900768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1092531" y="486889"/>
            <a:ext cx="10248404" cy="6056416"/>
          </a:xfrm>
        </p:spPr>
        <p:txBody>
          <a:bodyPr>
            <a:normAutofit/>
          </a:bodyPr>
          <a:lstStyle/>
          <a:p>
            <a:pPr algn="just"/>
            <a:r>
              <a:rPr lang="es-ES" sz="2300" cap="none" dirty="0" smtClean="0"/>
              <a:t>v.43-51 Natanael </a:t>
            </a:r>
          </a:p>
          <a:p>
            <a:pPr algn="just"/>
            <a:r>
              <a:rPr lang="es-ES" sz="2300" cap="none" dirty="0" smtClean="0"/>
              <a:t>v.46 </a:t>
            </a:r>
            <a:r>
              <a:rPr lang="es-ES" sz="1800" i="1" cap="none" dirty="0" smtClean="0">
                <a:solidFill>
                  <a:schemeClr val="accent6">
                    <a:lumMod val="50000"/>
                  </a:schemeClr>
                </a:solidFill>
              </a:rPr>
              <a:t>…“-Ven y verás” </a:t>
            </a:r>
            <a:r>
              <a:rPr lang="es-ES" sz="2300" i="1" cap="none" dirty="0" smtClean="0">
                <a:solidFill>
                  <a:schemeClr val="accent6">
                    <a:lumMod val="50000"/>
                  </a:schemeClr>
                </a:solidFill>
              </a:rPr>
              <a:t> </a:t>
            </a:r>
            <a:r>
              <a:rPr lang="es-ES" sz="2300" cap="none" dirty="0" smtClean="0"/>
              <a:t>Felipe invita a Natanael</a:t>
            </a:r>
            <a:r>
              <a:rPr lang="es-ES" sz="2300" cap="none" dirty="0"/>
              <a:t> </a:t>
            </a:r>
            <a:r>
              <a:rPr lang="es-ES" sz="2300" cap="none" dirty="0" smtClean="0"/>
              <a:t>a ser testigo</a:t>
            </a:r>
          </a:p>
          <a:p>
            <a:pPr algn="just"/>
            <a:r>
              <a:rPr lang="es-ES" sz="2300" cap="none" dirty="0" smtClean="0"/>
              <a:t>v.51</a:t>
            </a:r>
            <a:r>
              <a:rPr lang="es-ES" sz="1800" i="1" cap="none" dirty="0" smtClean="0">
                <a:solidFill>
                  <a:schemeClr val="accent6">
                    <a:lumMod val="50000"/>
                  </a:schemeClr>
                </a:solidFill>
              </a:rPr>
              <a:t>“Les aseguro que verán el cielo abierto y los ángeles de Dios subiendo y bajando </a:t>
            </a:r>
          </a:p>
          <a:p>
            <a:pPr marL="0" indent="0" algn="just">
              <a:buNone/>
            </a:pPr>
            <a:r>
              <a:rPr lang="es-ES" sz="1800" i="1" cap="none" dirty="0">
                <a:solidFill>
                  <a:schemeClr val="accent6">
                    <a:lumMod val="50000"/>
                  </a:schemeClr>
                </a:solidFill>
              </a:rPr>
              <a:t> </a:t>
            </a:r>
            <a:r>
              <a:rPr lang="es-ES" sz="1800" i="1" cap="none" dirty="0" smtClean="0">
                <a:solidFill>
                  <a:schemeClr val="accent6">
                    <a:lumMod val="50000"/>
                  </a:schemeClr>
                </a:solidFill>
              </a:rPr>
              <a:t>           sobre el Hijo del Hombre” </a:t>
            </a:r>
            <a:r>
              <a:rPr lang="es-ES" sz="2300" cap="none" dirty="0" smtClean="0"/>
              <a:t> </a:t>
            </a:r>
            <a:r>
              <a:rPr lang="es-ES" sz="2300" b="1" cap="none" dirty="0" smtClean="0"/>
              <a:t>//</a:t>
            </a:r>
            <a:r>
              <a:rPr lang="es-ES" sz="2300" cap="none" dirty="0" smtClean="0"/>
              <a:t> </a:t>
            </a:r>
            <a:r>
              <a:rPr lang="es-ES" sz="2300" cap="none" dirty="0" err="1" smtClean="0"/>
              <a:t>Gn</a:t>
            </a:r>
            <a:r>
              <a:rPr lang="es-ES" sz="2300" cap="none" dirty="0" smtClean="0"/>
              <a:t> 28, 12 </a:t>
            </a:r>
            <a:r>
              <a:rPr lang="es-ES" sz="1800" i="1" cap="none" dirty="0" smtClean="0">
                <a:solidFill>
                  <a:schemeClr val="accent6">
                    <a:lumMod val="50000"/>
                  </a:schemeClr>
                </a:solidFill>
              </a:rPr>
              <a:t>“Tubo un sueño: una escalinata, </a:t>
            </a:r>
          </a:p>
          <a:p>
            <a:pPr marL="0" indent="0" algn="just">
              <a:buNone/>
            </a:pPr>
            <a:r>
              <a:rPr lang="es-ES" sz="1800" i="1" cap="none" dirty="0">
                <a:solidFill>
                  <a:schemeClr val="accent6">
                    <a:lumMod val="50000"/>
                  </a:schemeClr>
                </a:solidFill>
              </a:rPr>
              <a:t> </a:t>
            </a:r>
            <a:r>
              <a:rPr lang="es-ES" sz="1800" i="1" cap="none" dirty="0" smtClean="0">
                <a:solidFill>
                  <a:schemeClr val="accent6">
                    <a:lumMod val="50000"/>
                  </a:schemeClr>
                </a:solidFill>
              </a:rPr>
              <a:t>           plantada en tierra, tocaba con el extremo el cielo. Mensajeros </a:t>
            </a:r>
            <a:r>
              <a:rPr lang="es-ES" sz="1800" i="1" cap="none" dirty="0">
                <a:solidFill>
                  <a:schemeClr val="accent6">
                    <a:lumMod val="50000"/>
                  </a:schemeClr>
                </a:solidFill>
              </a:rPr>
              <a:t>de Dios </a:t>
            </a:r>
            <a:r>
              <a:rPr lang="es-ES" sz="1800" i="1" cap="none" dirty="0" smtClean="0">
                <a:solidFill>
                  <a:schemeClr val="accent6">
                    <a:lumMod val="50000"/>
                  </a:schemeClr>
                </a:solidFill>
              </a:rPr>
              <a:t>subían y</a:t>
            </a:r>
          </a:p>
          <a:p>
            <a:pPr marL="0" indent="0" algn="just">
              <a:buNone/>
            </a:pPr>
            <a:r>
              <a:rPr lang="es-ES" sz="1800" i="1" cap="none" dirty="0">
                <a:solidFill>
                  <a:schemeClr val="accent6">
                    <a:lumMod val="50000"/>
                  </a:schemeClr>
                </a:solidFill>
              </a:rPr>
              <a:t> </a:t>
            </a:r>
            <a:r>
              <a:rPr lang="es-ES" sz="1800" i="1" cap="none" dirty="0" smtClean="0">
                <a:solidFill>
                  <a:schemeClr val="accent6">
                    <a:lumMod val="50000"/>
                  </a:schemeClr>
                </a:solidFill>
              </a:rPr>
              <a:t>           bajaban por ella” </a:t>
            </a:r>
            <a:r>
              <a:rPr lang="es-ES" sz="2500" cap="none" dirty="0" smtClean="0"/>
              <a:t>. </a:t>
            </a:r>
            <a:r>
              <a:rPr lang="es-ES" sz="2300" cap="none" dirty="0" smtClean="0"/>
              <a:t>Mientras que en el Génesis la escalinata aparece</a:t>
            </a:r>
          </a:p>
          <a:p>
            <a:pPr marL="0" indent="0" algn="just">
              <a:buNone/>
            </a:pPr>
            <a:r>
              <a:rPr lang="es-ES" sz="2300" cap="none" dirty="0"/>
              <a:t> </a:t>
            </a:r>
            <a:r>
              <a:rPr lang="es-ES" sz="2300" cap="none" dirty="0" smtClean="0"/>
              <a:t>        como mediación entre el cielo y la tierra, en el Evangelio de Juan</a:t>
            </a:r>
          </a:p>
          <a:p>
            <a:pPr marL="0" indent="0" algn="just">
              <a:buNone/>
            </a:pPr>
            <a:r>
              <a:rPr lang="es-ES" sz="2300" cap="none" dirty="0" smtClean="0"/>
              <a:t>         Jesús se presenta como “La Mediación” entre el cielo y la tierra.</a:t>
            </a:r>
          </a:p>
          <a:p>
            <a:pPr marL="0" indent="0" algn="just">
              <a:buNone/>
            </a:pPr>
            <a:r>
              <a:rPr lang="es-ES" sz="2300" cap="none" dirty="0" smtClean="0"/>
              <a:t>El v.51 es una interpelación al lector involucrándolo en esta dinámica testimonial. Vengan y vean, ven y verás, te vi… </a:t>
            </a:r>
          </a:p>
          <a:p>
            <a:pPr marL="0" indent="0" algn="just">
              <a:buNone/>
            </a:pPr>
            <a:r>
              <a:rPr lang="es-ES" sz="2300" cap="none" dirty="0" smtClean="0"/>
              <a:t>¿Qué es lo que van a ver? El libro de los signos</a:t>
            </a:r>
          </a:p>
          <a:p>
            <a:pPr marL="0" indent="0" algn="just">
              <a:buNone/>
            </a:pPr>
            <a:endParaRPr lang="es-ES" sz="2500" cap="none" dirty="0" smtClean="0"/>
          </a:p>
          <a:p>
            <a:pPr marL="0" indent="0" algn="just">
              <a:buNone/>
            </a:pPr>
            <a:endParaRPr lang="es-ES" sz="2700" cap="none" dirty="0" smtClean="0"/>
          </a:p>
          <a:p>
            <a:pPr marL="457200" lvl="1" indent="0" algn="just">
              <a:buNone/>
            </a:pPr>
            <a:endParaRPr lang="es-ES" sz="2500" cap="none" dirty="0" smtClean="0"/>
          </a:p>
          <a:p>
            <a:pPr marL="0" indent="0" algn="just">
              <a:buNone/>
            </a:pPr>
            <a:endParaRPr lang="es-ES" sz="2300" cap="none" dirty="0" smtClean="0"/>
          </a:p>
          <a:p>
            <a:pPr marL="0" indent="0" algn="just">
              <a:buNone/>
            </a:pPr>
            <a:endParaRPr lang="es-ES" sz="2300" cap="none" dirty="0"/>
          </a:p>
        </p:txBody>
      </p:sp>
    </p:spTree>
    <p:extLst>
      <p:ext uri="{BB962C8B-B14F-4D97-AF65-F5344CB8AC3E}">
        <p14:creationId xmlns:p14="http://schemas.microsoft.com/office/powerpoint/2010/main" val="1673546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1223159" y="831265"/>
            <a:ext cx="10307778" cy="5997034"/>
          </a:xfrm>
        </p:spPr>
        <p:txBody>
          <a:bodyPr>
            <a:normAutofit fontScale="85000" lnSpcReduction="20000"/>
          </a:bodyPr>
          <a:lstStyle/>
          <a:p>
            <a:pPr marL="0" indent="0" algn="just">
              <a:buNone/>
            </a:pPr>
            <a:r>
              <a:rPr lang="es-ES" sz="2700" cap="none" dirty="0" smtClean="0"/>
              <a:t>En el capítulo segundo Dios hace alianza y esa alianza tiene carácter de desposorio. Es un desposorio con el pueblo, pero también personal.</a:t>
            </a:r>
          </a:p>
          <a:p>
            <a:pPr algn="just"/>
            <a:r>
              <a:rPr lang="es-ES" sz="2100" cap="none" dirty="0" smtClean="0"/>
              <a:t>v.11 </a:t>
            </a:r>
            <a:r>
              <a:rPr lang="es-ES" sz="2100" i="1" cap="none" dirty="0" smtClean="0">
                <a:solidFill>
                  <a:schemeClr val="accent6">
                    <a:lumMod val="50000"/>
                  </a:schemeClr>
                </a:solidFill>
              </a:rPr>
              <a:t>“En Caná de Galilea hizo Jesús esta </a:t>
            </a:r>
            <a:r>
              <a:rPr lang="es-ES" sz="2100" i="1" u="sng" cap="none" dirty="0" smtClean="0">
                <a:solidFill>
                  <a:schemeClr val="accent6">
                    <a:lumMod val="50000"/>
                  </a:schemeClr>
                </a:solidFill>
              </a:rPr>
              <a:t>primera señal</a:t>
            </a:r>
            <a:r>
              <a:rPr lang="es-ES" sz="2100" i="1" cap="none" dirty="0" smtClean="0">
                <a:solidFill>
                  <a:schemeClr val="accent6">
                    <a:lumMod val="50000"/>
                  </a:schemeClr>
                </a:solidFill>
              </a:rPr>
              <a:t>, manifestó su gloria y creyeron en él los discípulos” </a:t>
            </a:r>
            <a:endParaRPr lang="es-ES" sz="2100" cap="none" dirty="0" smtClean="0">
              <a:solidFill>
                <a:schemeClr val="accent6">
                  <a:lumMod val="50000"/>
                </a:schemeClr>
              </a:solidFill>
            </a:endParaRPr>
          </a:p>
          <a:p>
            <a:pPr algn="just"/>
            <a:r>
              <a:rPr lang="es-ES" sz="2100" cap="none" dirty="0" smtClean="0"/>
              <a:t>v.18 </a:t>
            </a:r>
            <a:r>
              <a:rPr lang="es-ES" sz="2100" i="1" cap="none" dirty="0" smtClean="0">
                <a:solidFill>
                  <a:schemeClr val="accent6">
                    <a:lumMod val="50000"/>
                  </a:schemeClr>
                </a:solidFill>
              </a:rPr>
              <a:t>“Los judíos le dijeron: ¿</a:t>
            </a:r>
            <a:r>
              <a:rPr lang="es-ES" sz="2100" i="1" u="sng" cap="none" dirty="0" smtClean="0">
                <a:solidFill>
                  <a:schemeClr val="accent6">
                    <a:lumMod val="50000"/>
                  </a:schemeClr>
                </a:solidFill>
              </a:rPr>
              <a:t>qué señal nos presentas</a:t>
            </a:r>
            <a:r>
              <a:rPr lang="es-ES" sz="2100" i="1" cap="none" dirty="0" smtClean="0">
                <a:solidFill>
                  <a:schemeClr val="accent6">
                    <a:lumMod val="50000"/>
                  </a:schemeClr>
                </a:solidFill>
              </a:rPr>
              <a:t> para actuar de ese modo?”</a:t>
            </a:r>
          </a:p>
          <a:p>
            <a:pPr marL="0" indent="0" algn="just">
              <a:buNone/>
            </a:pPr>
            <a:r>
              <a:rPr lang="es-ES" sz="2700" cap="none" dirty="0" smtClean="0"/>
              <a:t>Estamos frente a un texto (Jn 2) que podemos leer en clave de alianza (Ex </a:t>
            </a:r>
            <a:r>
              <a:rPr lang="es-ES" sz="2700" u="sng" cap="none" dirty="0" smtClean="0"/>
              <a:t>19</a:t>
            </a:r>
            <a:r>
              <a:rPr lang="es-ES" sz="2700" cap="none" dirty="0" smtClean="0"/>
              <a:t> y 20). Dios hace alianza con su pueblo y se significa con una boda. La boda de Caná muestra que Jesús vino a hacer una nueva alianza. </a:t>
            </a:r>
          </a:p>
          <a:p>
            <a:pPr algn="just"/>
            <a:r>
              <a:rPr lang="es-ES" sz="2100" cap="none" dirty="0" err="1" smtClean="0"/>
              <a:t>Is</a:t>
            </a:r>
            <a:r>
              <a:rPr lang="es-ES" sz="2100" cap="none" dirty="0" smtClean="0"/>
              <a:t> </a:t>
            </a:r>
            <a:r>
              <a:rPr lang="es-ES" sz="2100" u="sng" cap="none" dirty="0" smtClean="0"/>
              <a:t>62</a:t>
            </a:r>
            <a:r>
              <a:rPr lang="es-ES" sz="2100" cap="none" dirty="0" smtClean="0"/>
              <a:t>, 4-5 </a:t>
            </a:r>
            <a:r>
              <a:rPr lang="es-ES" sz="2100" i="1" cap="none" dirty="0" smtClean="0">
                <a:solidFill>
                  <a:schemeClr val="accent6">
                    <a:lumMod val="50000"/>
                  </a:schemeClr>
                </a:solidFill>
              </a:rPr>
              <a:t>“… a ti te llamarán mi Preferida y a tu tierra Desposada, porque el Señor te prefiere a ti, y tu tierra tendrá esposo. Como un joven se casa con su novia, así te desposa el que te construyó; la alegría que encuentra el esposo con su esposa la encontrará tu Dios contigo” …</a:t>
            </a:r>
            <a:endParaRPr lang="es-ES" sz="2100" cap="none" dirty="0">
              <a:solidFill>
                <a:schemeClr val="accent6">
                  <a:lumMod val="50000"/>
                </a:schemeClr>
              </a:solidFill>
            </a:endParaRPr>
          </a:p>
          <a:p>
            <a:pPr algn="just"/>
            <a:r>
              <a:rPr lang="es-ES" sz="2100" cap="none" dirty="0" smtClean="0"/>
              <a:t>Os </a:t>
            </a:r>
            <a:r>
              <a:rPr lang="es-ES" sz="2100" u="sng" cap="none" dirty="0" smtClean="0"/>
              <a:t>2</a:t>
            </a:r>
            <a:r>
              <a:rPr lang="es-ES" sz="2100" cap="none" dirty="0" smtClean="0"/>
              <a:t>, 21-22 </a:t>
            </a:r>
            <a:r>
              <a:rPr lang="es-ES" sz="2100" i="1" cap="none" dirty="0" smtClean="0">
                <a:solidFill>
                  <a:schemeClr val="accent6">
                    <a:lumMod val="50000"/>
                  </a:schemeClr>
                </a:solidFill>
              </a:rPr>
              <a:t>“Me casaré contigo para siempre, me </a:t>
            </a:r>
            <a:r>
              <a:rPr lang="es-ES" sz="2100" i="1" cap="none" dirty="0">
                <a:solidFill>
                  <a:schemeClr val="accent6">
                    <a:lumMod val="50000"/>
                  </a:schemeClr>
                </a:solidFill>
              </a:rPr>
              <a:t>casaré </a:t>
            </a:r>
            <a:r>
              <a:rPr lang="es-ES" sz="2100" i="1" cap="none" dirty="0" smtClean="0">
                <a:solidFill>
                  <a:schemeClr val="accent6">
                    <a:lumMod val="50000"/>
                  </a:schemeClr>
                </a:solidFill>
              </a:rPr>
              <a:t>contigo en justicia y derecho, en afecto y en cariño. Me </a:t>
            </a:r>
            <a:r>
              <a:rPr lang="es-ES" sz="2100" i="1" cap="none" dirty="0">
                <a:solidFill>
                  <a:schemeClr val="accent6">
                    <a:lumMod val="50000"/>
                  </a:schemeClr>
                </a:solidFill>
              </a:rPr>
              <a:t>casaré contigo</a:t>
            </a:r>
            <a:r>
              <a:rPr lang="es-ES" sz="2100" i="1" cap="none" dirty="0" smtClean="0">
                <a:solidFill>
                  <a:schemeClr val="accent6">
                    <a:lumMod val="50000"/>
                  </a:schemeClr>
                </a:solidFill>
              </a:rPr>
              <a:t> en fidelidad, y conocerás al Señor”</a:t>
            </a:r>
            <a:endParaRPr lang="es-ES" sz="2100" i="1" cap="none" dirty="0">
              <a:solidFill>
                <a:schemeClr val="accent6">
                  <a:lumMod val="50000"/>
                </a:schemeClr>
              </a:solidFill>
            </a:endParaRPr>
          </a:p>
          <a:p>
            <a:pPr algn="just"/>
            <a:r>
              <a:rPr lang="es-ES" sz="2100" cap="none" dirty="0" smtClean="0"/>
              <a:t>Cantar de los Cantares</a:t>
            </a:r>
            <a:r>
              <a:rPr lang="es-ES" sz="2300" cap="none" dirty="0" smtClean="0"/>
              <a:t>         </a:t>
            </a:r>
            <a:endParaRPr lang="es-ES" sz="2700" cap="none" dirty="0" smtClean="0"/>
          </a:p>
          <a:p>
            <a:pPr marL="457200" lvl="1" indent="0" algn="just">
              <a:buNone/>
            </a:pPr>
            <a:endParaRPr lang="es-ES" sz="2500" cap="none" dirty="0" smtClean="0"/>
          </a:p>
          <a:p>
            <a:pPr marL="0" indent="0" algn="just">
              <a:buNone/>
            </a:pPr>
            <a:endParaRPr lang="es-ES" sz="2300" cap="none" dirty="0" smtClean="0"/>
          </a:p>
          <a:p>
            <a:pPr marL="0" indent="0" algn="just">
              <a:buNone/>
            </a:pPr>
            <a:endParaRPr lang="es-ES" sz="2300" cap="none" dirty="0"/>
          </a:p>
        </p:txBody>
      </p:sp>
      <p:sp>
        <p:nvSpPr>
          <p:cNvPr id="4" name="Subtítulo 2"/>
          <p:cNvSpPr txBox="1">
            <a:spLocks/>
          </p:cNvSpPr>
          <p:nvPr/>
        </p:nvSpPr>
        <p:spPr>
          <a:xfrm rot="16200000">
            <a:off x="-1723559" y="3299713"/>
            <a:ext cx="4702642" cy="929543"/>
          </a:xfrm>
          <a:prstGeom prst="rect">
            <a:avLst/>
          </a:prstGeom>
        </p:spPr>
        <p:txBody>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lgn="ctr">
              <a:buNone/>
            </a:pPr>
            <a:r>
              <a:rPr lang="es-ES" sz="2200" b="1" dirty="0" smtClean="0">
                <a:solidFill>
                  <a:schemeClr val="accent6">
                    <a:lumMod val="50000"/>
                  </a:schemeClr>
                </a:solidFill>
              </a:rPr>
              <a:t>3. El primer signo: la alianza y purificación del templo</a:t>
            </a:r>
            <a:endParaRPr lang="es-AR" sz="2200" b="1" dirty="0">
              <a:solidFill>
                <a:schemeClr val="accent6">
                  <a:lumMod val="50000"/>
                </a:schemeClr>
              </a:solidFill>
            </a:endParaRPr>
          </a:p>
        </p:txBody>
      </p:sp>
    </p:spTree>
    <p:extLst>
      <p:ext uri="{BB962C8B-B14F-4D97-AF65-F5344CB8AC3E}">
        <p14:creationId xmlns:p14="http://schemas.microsoft.com/office/powerpoint/2010/main" val="2698650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1223159" y="1128140"/>
            <a:ext cx="10307778" cy="4655135"/>
          </a:xfrm>
        </p:spPr>
        <p:txBody>
          <a:bodyPr>
            <a:normAutofit/>
          </a:bodyPr>
          <a:lstStyle/>
          <a:p>
            <a:pPr marL="0" indent="0" algn="just">
              <a:buNone/>
            </a:pPr>
            <a:r>
              <a:rPr lang="es-ES" sz="2300" cap="none" dirty="0" smtClean="0"/>
              <a:t>Un paréntesis para ver un camino pedagógico:</a:t>
            </a:r>
          </a:p>
          <a:p>
            <a:pPr algn="just"/>
            <a:r>
              <a:rPr lang="es-ES" sz="1800" cap="none" dirty="0" smtClean="0"/>
              <a:t>v.11 </a:t>
            </a:r>
            <a:r>
              <a:rPr lang="es-ES" sz="1800" i="1" cap="none" dirty="0" smtClean="0">
                <a:solidFill>
                  <a:schemeClr val="accent6"/>
                </a:solidFill>
              </a:rPr>
              <a:t>“</a:t>
            </a:r>
            <a:r>
              <a:rPr lang="es-ES" sz="1800" i="1" cap="none" dirty="0" smtClean="0">
                <a:solidFill>
                  <a:schemeClr val="accent6">
                    <a:lumMod val="50000"/>
                  </a:schemeClr>
                </a:solidFill>
              </a:rPr>
              <a:t>En Caná de Galilea hizo Jesús esta primera señal, manifestó su </a:t>
            </a:r>
            <a:r>
              <a:rPr lang="es-ES" sz="1800" i="1" u="sng" cap="none" dirty="0" smtClean="0">
                <a:solidFill>
                  <a:schemeClr val="accent6">
                    <a:lumMod val="50000"/>
                  </a:schemeClr>
                </a:solidFill>
              </a:rPr>
              <a:t>gloria</a:t>
            </a:r>
            <a:r>
              <a:rPr lang="es-ES" sz="1800" i="1" cap="none" dirty="0" smtClean="0">
                <a:solidFill>
                  <a:schemeClr val="accent6">
                    <a:lumMod val="50000"/>
                  </a:schemeClr>
                </a:solidFill>
              </a:rPr>
              <a:t> y </a:t>
            </a:r>
            <a:r>
              <a:rPr lang="es-ES" sz="1800" i="1" u="sng" cap="none" dirty="0" smtClean="0">
                <a:solidFill>
                  <a:schemeClr val="accent6">
                    <a:lumMod val="50000"/>
                  </a:schemeClr>
                </a:solidFill>
              </a:rPr>
              <a:t>creyeron</a:t>
            </a:r>
            <a:r>
              <a:rPr lang="es-ES" sz="1800" i="1" cap="none" dirty="0" smtClean="0">
                <a:solidFill>
                  <a:schemeClr val="accent6">
                    <a:lumMod val="50000"/>
                  </a:schemeClr>
                </a:solidFill>
              </a:rPr>
              <a:t> en él los discípulos” . </a:t>
            </a:r>
            <a:r>
              <a:rPr lang="es-ES" sz="2300" cap="none" dirty="0" smtClean="0"/>
              <a:t>Esta primera señal, “al principio” (</a:t>
            </a:r>
            <a:r>
              <a:rPr lang="es-ES" sz="2300" cap="none" dirty="0" err="1" smtClean="0"/>
              <a:t>Gn</a:t>
            </a:r>
            <a:r>
              <a:rPr lang="es-ES" sz="2300" cap="none" dirty="0" smtClean="0"/>
              <a:t> 1), fue para manifestar su gloria y suscitar la fe.</a:t>
            </a:r>
          </a:p>
          <a:p>
            <a:pPr algn="just"/>
            <a:r>
              <a:rPr lang="es-ES" sz="1800" cap="none" dirty="0" smtClean="0"/>
              <a:t>11, 40 </a:t>
            </a:r>
            <a:r>
              <a:rPr lang="es-ES" sz="1800" i="1" cap="none" dirty="0" smtClean="0">
                <a:solidFill>
                  <a:schemeClr val="accent6">
                    <a:lumMod val="50000"/>
                  </a:schemeClr>
                </a:solidFill>
              </a:rPr>
              <a:t>“Le contesta Jesús: ¿No te dije que si </a:t>
            </a:r>
            <a:r>
              <a:rPr lang="es-ES" sz="1800" i="1" u="sng" cap="none" dirty="0" smtClean="0">
                <a:solidFill>
                  <a:schemeClr val="accent6">
                    <a:lumMod val="50000"/>
                  </a:schemeClr>
                </a:solidFill>
              </a:rPr>
              <a:t>crees</a:t>
            </a:r>
            <a:r>
              <a:rPr lang="es-ES" sz="1800" i="1" cap="none" dirty="0" smtClean="0">
                <a:solidFill>
                  <a:schemeClr val="accent6">
                    <a:lumMod val="50000"/>
                  </a:schemeClr>
                </a:solidFill>
              </a:rPr>
              <a:t> verás la </a:t>
            </a:r>
            <a:r>
              <a:rPr lang="es-ES" sz="1800" i="1" u="sng" cap="none" dirty="0" smtClean="0">
                <a:solidFill>
                  <a:schemeClr val="accent6">
                    <a:lumMod val="50000"/>
                  </a:schemeClr>
                </a:solidFill>
              </a:rPr>
              <a:t>gloria</a:t>
            </a:r>
            <a:r>
              <a:rPr lang="es-ES" sz="1800" i="1" cap="none" dirty="0" smtClean="0">
                <a:solidFill>
                  <a:schemeClr val="accent6">
                    <a:lumMod val="50000"/>
                  </a:schemeClr>
                </a:solidFill>
              </a:rPr>
              <a:t> de Dios?” </a:t>
            </a:r>
            <a:r>
              <a:rPr lang="es-ES" sz="1800" cap="none" dirty="0" smtClean="0">
                <a:solidFill>
                  <a:schemeClr val="accent6">
                    <a:lumMod val="50000"/>
                  </a:schemeClr>
                </a:solidFill>
              </a:rPr>
              <a:t> </a:t>
            </a:r>
            <a:r>
              <a:rPr lang="es-ES" sz="2300" cap="none" dirty="0" smtClean="0"/>
              <a:t>Estamos ante el último signo del Evangelio: </a:t>
            </a:r>
            <a:r>
              <a:rPr lang="es-ES" sz="2300" cap="none" dirty="0"/>
              <a:t>la resurrección de </a:t>
            </a:r>
            <a:r>
              <a:rPr lang="es-ES" sz="2300" cap="none" dirty="0" smtClean="0"/>
              <a:t>Lázaro. Antes de hacer el signo Jesús ya pide la fe.</a:t>
            </a:r>
            <a:endParaRPr lang="es-ES" sz="2500" cap="none" dirty="0" smtClean="0"/>
          </a:p>
          <a:p>
            <a:pPr algn="just"/>
            <a:r>
              <a:rPr lang="es-ES" sz="1800" cap="none" dirty="0" smtClean="0"/>
              <a:t>20, 8 </a:t>
            </a:r>
            <a:r>
              <a:rPr lang="es-ES" sz="1800" i="1" cap="none" dirty="0" smtClean="0">
                <a:solidFill>
                  <a:schemeClr val="accent6">
                    <a:lumMod val="50000"/>
                  </a:schemeClr>
                </a:solidFill>
              </a:rPr>
              <a:t>“Entonces entró el otro discípulo, el que había llegado primero al sepulcro; vio y creyó” . </a:t>
            </a:r>
            <a:r>
              <a:rPr lang="es-ES" sz="2300" cap="none" dirty="0" smtClean="0"/>
              <a:t>¿Qué vio? Los lienzos en el suelo y el sudario enrollado en un lugar aparte. ¿Qué vio? La tumba vacía y creyó.</a:t>
            </a:r>
            <a:endParaRPr lang="es-ES" sz="2300" cap="none" dirty="0"/>
          </a:p>
          <a:p>
            <a:pPr algn="just"/>
            <a:endParaRPr lang="es-ES" sz="2500" cap="none" dirty="0" smtClean="0"/>
          </a:p>
          <a:p>
            <a:pPr marL="0" indent="0" algn="just">
              <a:buNone/>
            </a:pPr>
            <a:endParaRPr lang="es-ES" sz="2300" cap="none" dirty="0" smtClean="0"/>
          </a:p>
          <a:p>
            <a:pPr marL="0" indent="0" algn="just">
              <a:buNone/>
            </a:pPr>
            <a:endParaRPr lang="es-ES" sz="2300" cap="none" dirty="0"/>
          </a:p>
        </p:txBody>
      </p:sp>
    </p:spTree>
    <p:extLst>
      <p:ext uri="{BB962C8B-B14F-4D97-AF65-F5344CB8AC3E}">
        <p14:creationId xmlns:p14="http://schemas.microsoft.com/office/powerpoint/2010/main" val="5266315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403766" y="843150"/>
            <a:ext cx="11447813" cy="6032648"/>
          </a:xfrm>
        </p:spPr>
        <p:txBody>
          <a:bodyPr>
            <a:normAutofit fontScale="70000" lnSpcReduction="20000"/>
          </a:bodyPr>
          <a:lstStyle/>
          <a:p>
            <a:pPr marL="0" indent="0" algn="just">
              <a:buNone/>
            </a:pPr>
            <a:r>
              <a:rPr lang="es-ES" sz="3300" cap="none" dirty="0" smtClean="0"/>
              <a:t>Volvamos… Dios hace alianza pero el pueblo no está preparado… por eso necesita de purificación.</a:t>
            </a:r>
          </a:p>
          <a:p>
            <a:pPr algn="just"/>
            <a:r>
              <a:rPr lang="es-ES" sz="2600" cap="none" dirty="0" smtClean="0"/>
              <a:t>Ez 16, 8-14 </a:t>
            </a:r>
            <a:r>
              <a:rPr lang="es-ES" sz="2600" i="1" cap="none" dirty="0" smtClean="0">
                <a:solidFill>
                  <a:schemeClr val="accent6">
                    <a:lumMod val="50000"/>
                  </a:schemeClr>
                </a:solidFill>
              </a:rPr>
              <a:t>“Pasando de nuevo a tu lado, te vi en la edad del amor; extendí sobre ti mi mano</a:t>
            </a:r>
          </a:p>
          <a:p>
            <a:pPr marL="0" indent="0" algn="just">
              <a:buNone/>
            </a:pPr>
            <a:r>
              <a:rPr lang="es-ES" sz="2600" i="1" cap="none" dirty="0">
                <a:solidFill>
                  <a:schemeClr val="accent6">
                    <a:lumMod val="50000"/>
                  </a:schemeClr>
                </a:solidFill>
              </a:rPr>
              <a:t> </a:t>
            </a:r>
            <a:r>
              <a:rPr lang="es-ES" sz="2600" i="1" cap="none" dirty="0" smtClean="0">
                <a:solidFill>
                  <a:schemeClr val="accent6">
                    <a:lumMod val="50000"/>
                  </a:schemeClr>
                </a:solidFill>
              </a:rPr>
              <a:t>                      para cubrir tu desnudez; me comprometí con juramento, hice una alianza contigo</a:t>
            </a:r>
          </a:p>
          <a:p>
            <a:pPr marL="0" indent="0" algn="just">
              <a:buNone/>
            </a:pPr>
            <a:r>
              <a:rPr lang="es-ES" sz="2600" i="1" cap="none" dirty="0" smtClean="0">
                <a:solidFill>
                  <a:schemeClr val="accent6">
                    <a:lumMod val="50000"/>
                  </a:schemeClr>
                </a:solidFill>
              </a:rPr>
              <a:t>                       –oráculo del Señor- y fuiste mía. Te bañé, te limpié </a:t>
            </a:r>
            <a:r>
              <a:rPr lang="es-ES" sz="2600" i="1" cap="none" dirty="0">
                <a:solidFill>
                  <a:schemeClr val="accent6">
                    <a:lumMod val="50000"/>
                  </a:schemeClr>
                </a:solidFill>
              </a:rPr>
              <a:t>la sangre y te ungí </a:t>
            </a:r>
            <a:r>
              <a:rPr lang="es-ES" sz="2600" i="1" cap="none" dirty="0" smtClean="0">
                <a:solidFill>
                  <a:schemeClr val="accent6">
                    <a:lumMod val="50000"/>
                  </a:schemeClr>
                </a:solidFill>
              </a:rPr>
              <a:t> con aceite.</a:t>
            </a:r>
          </a:p>
          <a:p>
            <a:pPr marL="0" indent="0" algn="just">
              <a:buNone/>
            </a:pPr>
            <a:r>
              <a:rPr lang="es-ES" sz="2600" i="1" cap="none" dirty="0">
                <a:solidFill>
                  <a:schemeClr val="accent6">
                    <a:lumMod val="50000"/>
                  </a:schemeClr>
                </a:solidFill>
              </a:rPr>
              <a:t> </a:t>
            </a:r>
            <a:r>
              <a:rPr lang="es-ES" sz="2600" i="1" cap="none" dirty="0" smtClean="0">
                <a:solidFill>
                  <a:schemeClr val="accent6">
                    <a:lumMod val="50000"/>
                  </a:schemeClr>
                </a:solidFill>
              </a:rPr>
              <a:t>                      Te vestí de bordado, te calcé zapatos de </a:t>
            </a:r>
            <a:r>
              <a:rPr lang="es-ES" sz="2600" i="1" cap="none" dirty="0">
                <a:solidFill>
                  <a:schemeClr val="accent6">
                    <a:lumMod val="50000"/>
                  </a:schemeClr>
                </a:solidFill>
              </a:rPr>
              <a:t>cuero fino; te ceñí de lino, te revestí </a:t>
            </a:r>
            <a:r>
              <a:rPr lang="es-ES" sz="2600" i="1" cap="none" dirty="0" smtClean="0">
                <a:solidFill>
                  <a:schemeClr val="accent6">
                    <a:lumMod val="50000"/>
                  </a:schemeClr>
                </a:solidFill>
              </a:rPr>
              <a:t>de seda.</a:t>
            </a:r>
          </a:p>
          <a:p>
            <a:pPr marL="0" indent="0" algn="just">
              <a:buNone/>
            </a:pPr>
            <a:r>
              <a:rPr lang="es-ES" sz="2600" i="1" cap="none" dirty="0">
                <a:solidFill>
                  <a:schemeClr val="accent6">
                    <a:lumMod val="50000"/>
                  </a:schemeClr>
                </a:solidFill>
              </a:rPr>
              <a:t> </a:t>
            </a:r>
            <a:r>
              <a:rPr lang="es-ES" sz="2600" i="1" cap="none" dirty="0" smtClean="0">
                <a:solidFill>
                  <a:schemeClr val="accent6">
                    <a:lumMod val="50000"/>
                  </a:schemeClr>
                </a:solidFill>
              </a:rPr>
              <a:t>                      Te engalané con joyas: … </a:t>
            </a:r>
            <a:r>
              <a:rPr lang="es-ES" sz="2600" i="1" cap="none" dirty="0">
                <a:solidFill>
                  <a:schemeClr val="accent6">
                    <a:lumMod val="50000"/>
                  </a:schemeClr>
                </a:solidFill>
              </a:rPr>
              <a:t>estabas hermosa y prosperaste más que una </a:t>
            </a:r>
            <a:r>
              <a:rPr lang="es-ES" sz="2600" i="1" cap="none" dirty="0" smtClean="0">
                <a:solidFill>
                  <a:schemeClr val="accent6">
                    <a:lumMod val="50000"/>
                  </a:schemeClr>
                </a:solidFill>
              </a:rPr>
              <a:t>reina. Se </a:t>
            </a:r>
          </a:p>
          <a:p>
            <a:pPr marL="0" indent="0" algn="just">
              <a:buNone/>
            </a:pPr>
            <a:r>
              <a:rPr lang="es-ES" sz="2600" i="1" cap="none" dirty="0" smtClean="0">
                <a:solidFill>
                  <a:schemeClr val="accent6">
                    <a:lumMod val="50000"/>
                  </a:schemeClr>
                </a:solidFill>
              </a:rPr>
              <a:t>                      difundió… la fama de tu belleza que era perfecta por el encanto con que te adorné…”. </a:t>
            </a:r>
            <a:endParaRPr lang="es-ES" sz="2600" cap="none" dirty="0" smtClean="0">
              <a:solidFill>
                <a:schemeClr val="accent6">
                  <a:lumMod val="50000"/>
                </a:schemeClr>
              </a:solidFill>
            </a:endParaRPr>
          </a:p>
          <a:p>
            <a:pPr algn="just"/>
            <a:r>
              <a:rPr lang="es-ES" sz="2600" cap="none" dirty="0" smtClean="0"/>
              <a:t>Ez </a:t>
            </a:r>
            <a:r>
              <a:rPr lang="es-ES" sz="2600" cap="none" dirty="0"/>
              <a:t>16, </a:t>
            </a:r>
            <a:r>
              <a:rPr lang="es-ES" sz="2600" cap="none" dirty="0" smtClean="0"/>
              <a:t>15-63</a:t>
            </a:r>
            <a:r>
              <a:rPr lang="es-ES" sz="2600" i="1" cap="none" dirty="0" smtClean="0">
                <a:solidFill>
                  <a:schemeClr val="accent6">
                    <a:lumMod val="50000"/>
                  </a:schemeClr>
                </a:solidFill>
              </a:rPr>
              <a:t>“Te</a:t>
            </a:r>
            <a:r>
              <a:rPr lang="es-ES" sz="2600" i="1" cap="none" dirty="0" smtClean="0">
                <a:solidFill>
                  <a:schemeClr val="accent6"/>
                </a:solidFill>
              </a:rPr>
              <a:t> </a:t>
            </a:r>
            <a:r>
              <a:rPr lang="es-ES" sz="2600" i="1" cap="none" dirty="0" smtClean="0">
                <a:solidFill>
                  <a:schemeClr val="accent6">
                    <a:lumMod val="50000"/>
                  </a:schemeClr>
                </a:solidFill>
              </a:rPr>
              <a:t>sentiste segura de tu belleza y, amparada en tu fama, fornicaste y te prostituiste</a:t>
            </a:r>
          </a:p>
          <a:p>
            <a:pPr marL="0" indent="0" algn="just">
              <a:buNone/>
            </a:pPr>
            <a:r>
              <a:rPr lang="es-ES" sz="2600" i="1" cap="none" dirty="0">
                <a:solidFill>
                  <a:schemeClr val="accent6">
                    <a:lumMod val="50000"/>
                  </a:schemeClr>
                </a:solidFill>
              </a:rPr>
              <a:t> </a:t>
            </a:r>
            <a:r>
              <a:rPr lang="es-ES" sz="2600" i="1" cap="none" dirty="0" smtClean="0">
                <a:solidFill>
                  <a:schemeClr val="accent6">
                    <a:lumMod val="50000"/>
                  </a:schemeClr>
                </a:solidFill>
              </a:rPr>
              <a:t>                       con el primero que pasaba… ¡Oh hembra adúltera, que teniendo marido recibes a</a:t>
            </a:r>
          </a:p>
          <a:p>
            <a:pPr marL="0" indent="0" algn="just">
              <a:buNone/>
            </a:pPr>
            <a:r>
              <a:rPr lang="es-ES" sz="2600" i="1" cap="none" dirty="0">
                <a:solidFill>
                  <a:schemeClr val="accent6">
                    <a:lumMod val="50000"/>
                  </a:schemeClr>
                </a:solidFill>
              </a:rPr>
              <a:t>	</a:t>
            </a:r>
            <a:r>
              <a:rPr lang="es-ES" sz="2600" i="1" cap="none" dirty="0" smtClean="0">
                <a:solidFill>
                  <a:schemeClr val="accent6">
                    <a:lumMod val="50000"/>
                  </a:schemeClr>
                </a:solidFill>
              </a:rPr>
              <a:t>           extraños!... Diste tu regalo de boda a tus amantes… ganaste en conducta depravada </a:t>
            </a:r>
          </a:p>
          <a:p>
            <a:pPr marL="0" indent="0" algn="just">
              <a:buNone/>
            </a:pPr>
            <a:r>
              <a:rPr lang="es-ES" sz="2600" i="1" cap="none" dirty="0">
                <a:solidFill>
                  <a:schemeClr val="accent6">
                    <a:lumMod val="50000"/>
                  </a:schemeClr>
                </a:solidFill>
              </a:rPr>
              <a:t> </a:t>
            </a:r>
            <a:r>
              <a:rPr lang="es-ES" sz="2600" i="1" cap="none" dirty="0" smtClean="0">
                <a:solidFill>
                  <a:schemeClr val="accent6">
                    <a:lumMod val="50000"/>
                  </a:schemeClr>
                </a:solidFill>
              </a:rPr>
              <a:t>                       … con las prácticas idolátricas cometidas, has hecho buenas a tus hermanas… Pero      </a:t>
            </a:r>
          </a:p>
          <a:p>
            <a:pPr marL="0" indent="0" algn="just">
              <a:buNone/>
            </a:pPr>
            <a:r>
              <a:rPr lang="es-ES" sz="2600" i="1" cap="none" dirty="0">
                <a:solidFill>
                  <a:schemeClr val="accent6">
                    <a:lumMod val="50000"/>
                  </a:schemeClr>
                </a:solidFill>
              </a:rPr>
              <a:t> </a:t>
            </a:r>
            <a:r>
              <a:rPr lang="es-ES" sz="2600" i="1" cap="none" dirty="0" smtClean="0">
                <a:solidFill>
                  <a:schemeClr val="accent6">
                    <a:lumMod val="50000"/>
                  </a:schemeClr>
                </a:solidFill>
              </a:rPr>
              <a:t>                       yo me acordaré de la Alianza que hice contigo… y haré contigo una nueva alianza… </a:t>
            </a:r>
          </a:p>
          <a:p>
            <a:pPr marL="0" indent="0" algn="just">
              <a:buNone/>
            </a:pPr>
            <a:r>
              <a:rPr lang="es-ES" sz="2600" i="1" cap="none" dirty="0">
                <a:solidFill>
                  <a:schemeClr val="accent6">
                    <a:lumMod val="50000"/>
                  </a:schemeClr>
                </a:solidFill>
              </a:rPr>
              <a:t> </a:t>
            </a:r>
            <a:r>
              <a:rPr lang="es-ES" sz="2600" i="1" cap="none" dirty="0" smtClean="0">
                <a:solidFill>
                  <a:schemeClr val="accent6">
                    <a:lumMod val="50000"/>
                  </a:schemeClr>
                </a:solidFill>
              </a:rPr>
              <a:t>                       y sabrá que yo soy el Señor…”.</a:t>
            </a:r>
          </a:p>
          <a:p>
            <a:pPr marL="0" indent="0" algn="just">
              <a:buNone/>
            </a:pPr>
            <a:r>
              <a:rPr lang="es-ES" sz="1900" i="1" cap="none" dirty="0" smtClean="0">
                <a:solidFill>
                  <a:schemeClr val="accent6"/>
                </a:solidFill>
              </a:rPr>
              <a:t> </a:t>
            </a:r>
            <a:endParaRPr lang="es-ES" sz="1900" cap="none" dirty="0" smtClean="0"/>
          </a:p>
          <a:p>
            <a:pPr marL="0" indent="0" algn="just">
              <a:buNone/>
            </a:pPr>
            <a:endParaRPr lang="es-ES" sz="2700" cap="none" dirty="0" smtClean="0"/>
          </a:p>
          <a:p>
            <a:pPr marL="457200" lvl="1" indent="0" algn="just">
              <a:buNone/>
            </a:pPr>
            <a:endParaRPr lang="es-ES" sz="2500" cap="none" dirty="0" smtClean="0"/>
          </a:p>
          <a:p>
            <a:pPr marL="0" indent="0" algn="just">
              <a:buNone/>
            </a:pPr>
            <a:endParaRPr lang="es-ES" sz="2300" cap="none" dirty="0" smtClean="0"/>
          </a:p>
          <a:p>
            <a:pPr marL="0" indent="0" algn="just">
              <a:buNone/>
            </a:pPr>
            <a:endParaRPr lang="es-ES" sz="2300" cap="none" dirty="0"/>
          </a:p>
        </p:txBody>
      </p:sp>
    </p:spTree>
    <p:extLst>
      <p:ext uri="{BB962C8B-B14F-4D97-AF65-F5344CB8AC3E}">
        <p14:creationId xmlns:p14="http://schemas.microsoft.com/office/powerpoint/2010/main" val="14168488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201881" y="1033150"/>
            <a:ext cx="11863450" cy="5165764"/>
          </a:xfrm>
        </p:spPr>
        <p:txBody>
          <a:bodyPr>
            <a:normAutofit lnSpcReduction="10000"/>
          </a:bodyPr>
          <a:lstStyle/>
          <a:p>
            <a:pPr marL="0" indent="0" algn="just">
              <a:buNone/>
            </a:pPr>
            <a:r>
              <a:rPr lang="es-ES" sz="2300" cap="none" dirty="0" smtClean="0"/>
              <a:t>Dios transforma</a:t>
            </a:r>
            <a:r>
              <a:rPr lang="es-ES" sz="2300" cap="none" dirty="0"/>
              <a:t> por la </a:t>
            </a:r>
            <a:r>
              <a:rPr lang="es-ES" sz="2300" cap="none" dirty="0" smtClean="0"/>
              <a:t>purificación, la prostitución de su pueblo en virginidad.</a:t>
            </a:r>
          </a:p>
          <a:p>
            <a:pPr algn="just"/>
            <a:r>
              <a:rPr lang="es-ES" sz="1800" cap="none" dirty="0" smtClean="0"/>
              <a:t>Os </a:t>
            </a:r>
            <a:r>
              <a:rPr lang="es-ES" sz="1800" u="sng" cap="none" dirty="0" smtClean="0"/>
              <a:t>2</a:t>
            </a:r>
            <a:r>
              <a:rPr lang="es-ES" sz="1800" cap="none" dirty="0" smtClean="0"/>
              <a:t>, 16-1 </a:t>
            </a:r>
            <a:r>
              <a:rPr lang="es-ES" sz="1800" i="1" cap="none" dirty="0" smtClean="0">
                <a:solidFill>
                  <a:schemeClr val="accent6">
                    <a:lumMod val="50000"/>
                  </a:schemeClr>
                </a:solidFill>
              </a:rPr>
              <a:t>“…Mira, voy a seducirla, la llevaré al desierto y le hablaré al corazón… Allí me responderá</a:t>
            </a:r>
          </a:p>
          <a:p>
            <a:pPr marL="0" indent="0" algn="just">
              <a:buNone/>
            </a:pPr>
            <a:r>
              <a:rPr lang="es-ES" sz="1800" i="1" cap="none" dirty="0">
                <a:solidFill>
                  <a:schemeClr val="accent6">
                    <a:lumMod val="50000"/>
                  </a:schemeClr>
                </a:solidFill>
              </a:rPr>
              <a:t> </a:t>
            </a:r>
            <a:r>
              <a:rPr lang="es-ES" sz="1800" i="1" cap="none" dirty="0" smtClean="0">
                <a:solidFill>
                  <a:schemeClr val="accent6">
                    <a:lumMod val="50000"/>
                  </a:schemeClr>
                </a:solidFill>
              </a:rPr>
              <a:t>                    como en su juventud,… Aquel día me llamarás Esposo mío, ya no me llamarás ídolo mío. </a:t>
            </a:r>
          </a:p>
          <a:p>
            <a:pPr marL="0" indent="0" algn="just">
              <a:buNone/>
            </a:pPr>
            <a:r>
              <a:rPr lang="es-ES" sz="1800" i="1" cap="none" dirty="0">
                <a:solidFill>
                  <a:schemeClr val="accent6">
                    <a:lumMod val="50000"/>
                  </a:schemeClr>
                </a:solidFill>
              </a:rPr>
              <a:t> </a:t>
            </a:r>
            <a:r>
              <a:rPr lang="es-ES" sz="1800" i="1" cap="none" dirty="0" smtClean="0">
                <a:solidFill>
                  <a:schemeClr val="accent6">
                    <a:lumMod val="50000"/>
                  </a:schemeClr>
                </a:solidFill>
              </a:rPr>
              <a:t>                    Le apartaré de la boca los nombres de los baales y sus nombres no serán invocados. Aquel </a:t>
            </a:r>
          </a:p>
          <a:p>
            <a:pPr marL="0" indent="0" algn="just">
              <a:buNone/>
            </a:pPr>
            <a:r>
              <a:rPr lang="es-ES" sz="1800" i="1" cap="none" dirty="0">
                <a:solidFill>
                  <a:schemeClr val="accent6">
                    <a:lumMod val="50000"/>
                  </a:schemeClr>
                </a:solidFill>
              </a:rPr>
              <a:t> </a:t>
            </a:r>
            <a:r>
              <a:rPr lang="es-ES" sz="1800" i="1" cap="none" dirty="0" smtClean="0">
                <a:solidFill>
                  <a:schemeClr val="accent6">
                    <a:lumMod val="50000"/>
                  </a:schemeClr>
                </a:solidFill>
              </a:rPr>
              <a:t>                    día haré en su favor una alianza… Me casaré contigo </a:t>
            </a:r>
            <a:r>
              <a:rPr lang="es-ES" sz="1800" i="1" cap="none" dirty="0">
                <a:solidFill>
                  <a:schemeClr val="accent6">
                    <a:lumMod val="50000"/>
                  </a:schemeClr>
                </a:solidFill>
              </a:rPr>
              <a:t>para siempre …Me casaré contigo en </a:t>
            </a:r>
            <a:endParaRPr lang="es-ES" sz="1800" i="1" cap="none" dirty="0" smtClean="0">
              <a:solidFill>
                <a:schemeClr val="accent6">
                  <a:lumMod val="50000"/>
                </a:schemeClr>
              </a:solidFill>
            </a:endParaRPr>
          </a:p>
          <a:p>
            <a:pPr marL="0" indent="0" algn="just">
              <a:buNone/>
            </a:pPr>
            <a:r>
              <a:rPr lang="es-ES" sz="1800" i="1" cap="none" dirty="0">
                <a:solidFill>
                  <a:schemeClr val="accent6">
                    <a:lumMod val="50000"/>
                  </a:schemeClr>
                </a:solidFill>
              </a:rPr>
              <a:t> </a:t>
            </a:r>
            <a:r>
              <a:rPr lang="es-ES" sz="1800" i="1" cap="none" dirty="0" smtClean="0">
                <a:solidFill>
                  <a:schemeClr val="accent6">
                    <a:lumMod val="50000"/>
                  </a:schemeClr>
                </a:solidFill>
              </a:rPr>
              <a:t>                    fidelidad y conocerás al Señor… y diré a No-pueblo- mío: Eres mi pueblo, y él responderá:</a:t>
            </a:r>
          </a:p>
          <a:p>
            <a:pPr marL="0" indent="0" algn="just">
              <a:buNone/>
            </a:pPr>
            <a:r>
              <a:rPr lang="es-ES" sz="1800" i="1" cap="none" dirty="0">
                <a:solidFill>
                  <a:schemeClr val="accent6">
                    <a:lumMod val="50000"/>
                  </a:schemeClr>
                </a:solidFill>
              </a:rPr>
              <a:t> </a:t>
            </a:r>
            <a:r>
              <a:rPr lang="es-ES" sz="1800" i="1" cap="none" dirty="0" smtClean="0">
                <a:solidFill>
                  <a:schemeClr val="accent6">
                    <a:lumMod val="50000"/>
                  </a:schemeClr>
                </a:solidFill>
              </a:rPr>
              <a:t>                    Dios mío”. </a:t>
            </a:r>
            <a:endParaRPr lang="es-ES" sz="1800" cap="none" dirty="0" smtClean="0">
              <a:solidFill>
                <a:schemeClr val="accent6">
                  <a:lumMod val="50000"/>
                </a:schemeClr>
              </a:solidFill>
            </a:endParaRPr>
          </a:p>
          <a:p>
            <a:pPr marL="0" indent="0" algn="just">
              <a:buNone/>
            </a:pPr>
            <a:r>
              <a:rPr lang="es-ES" sz="1800" cap="none" dirty="0"/>
              <a:t> </a:t>
            </a:r>
            <a:r>
              <a:rPr lang="es-ES" sz="2300" cap="none" dirty="0" smtClean="0"/>
              <a:t>Jesús viene a ser esposo. Viene a sellar una alianza nueva con la esposa. </a:t>
            </a:r>
            <a:r>
              <a:rPr lang="es-ES" sz="2300" cap="none" dirty="0"/>
              <a:t>L</a:t>
            </a:r>
            <a:r>
              <a:rPr lang="es-ES" sz="2300" cap="none" dirty="0" smtClean="0"/>
              <a:t>a esposa no está preparada, necesita purificación –seis tinajas, en número incompleto, vacías, no sirven para la purificación-. Esta purificación, Jesús, la </a:t>
            </a:r>
            <a:r>
              <a:rPr lang="es-ES" sz="2300" cap="none" dirty="0"/>
              <a:t>hace con su </a:t>
            </a:r>
            <a:r>
              <a:rPr lang="es-ES" sz="2300" cap="none" dirty="0" smtClean="0"/>
              <a:t>sangre. La purificación del templo es una anticipación de su muerte y resurrección: </a:t>
            </a:r>
            <a:r>
              <a:rPr lang="es-ES" sz="1800" i="1" cap="none" dirty="0" smtClean="0">
                <a:solidFill>
                  <a:srgbClr val="7030A0"/>
                </a:solidFill>
              </a:rPr>
              <a:t>“</a:t>
            </a:r>
            <a:r>
              <a:rPr lang="es-ES" sz="1800" i="1" cap="none" dirty="0" smtClean="0">
                <a:solidFill>
                  <a:schemeClr val="accent6">
                    <a:lumMod val="50000"/>
                  </a:schemeClr>
                </a:solidFill>
              </a:rPr>
              <a:t>Jesús les contestó: Derriben este santuario y en tres días lo reconstruiré”  </a:t>
            </a:r>
            <a:r>
              <a:rPr lang="es-ES" sz="2300" cap="none" dirty="0" smtClean="0"/>
              <a:t>Jn 2, 19.</a:t>
            </a:r>
            <a:endParaRPr lang="es-ES" sz="2300" cap="none" dirty="0"/>
          </a:p>
          <a:p>
            <a:pPr marL="0" indent="0" algn="just">
              <a:buNone/>
            </a:pPr>
            <a:endParaRPr lang="es-ES" sz="1800" cap="none" dirty="0" smtClean="0"/>
          </a:p>
          <a:p>
            <a:pPr marL="457200" lvl="1" indent="0" algn="just">
              <a:buNone/>
            </a:pPr>
            <a:endParaRPr lang="es-ES" sz="2500" cap="none" dirty="0" smtClean="0"/>
          </a:p>
          <a:p>
            <a:pPr marL="0" indent="0" algn="just">
              <a:buNone/>
            </a:pPr>
            <a:endParaRPr lang="es-ES" sz="2300" cap="none" dirty="0" smtClean="0"/>
          </a:p>
          <a:p>
            <a:pPr marL="0" indent="0" algn="just">
              <a:buNone/>
            </a:pPr>
            <a:endParaRPr lang="es-ES" sz="2300" cap="none" dirty="0"/>
          </a:p>
        </p:txBody>
      </p:sp>
      <p:sp>
        <p:nvSpPr>
          <p:cNvPr id="4" name="Subtítulo 2"/>
          <p:cNvSpPr txBox="1">
            <a:spLocks/>
          </p:cNvSpPr>
          <p:nvPr/>
        </p:nvSpPr>
        <p:spPr>
          <a:xfrm>
            <a:off x="8336474" y="760022"/>
            <a:ext cx="1187534" cy="593768"/>
          </a:xfrm>
          <a:prstGeom prst="rect">
            <a:avLst/>
          </a:prstGeom>
        </p:spPr>
        <p:txBody>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es-ES" sz="2300" cap="none" dirty="0" smtClean="0">
                <a:solidFill>
                  <a:schemeClr val="accent6">
                    <a:lumMod val="50000"/>
                  </a:schemeClr>
                </a:solidFill>
              </a:rPr>
              <a:t>esposa</a:t>
            </a:r>
            <a:endParaRPr lang="es-AR" sz="2300" cap="none" dirty="0">
              <a:solidFill>
                <a:schemeClr val="accent6">
                  <a:lumMod val="50000"/>
                </a:schemeClr>
              </a:solidFill>
            </a:endParaRPr>
          </a:p>
        </p:txBody>
      </p:sp>
    </p:spTree>
    <p:extLst>
      <p:ext uri="{BB962C8B-B14F-4D97-AF65-F5344CB8AC3E}">
        <p14:creationId xmlns:p14="http://schemas.microsoft.com/office/powerpoint/2010/main" val="22374598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653163" y="1769406"/>
            <a:ext cx="10865903" cy="3930733"/>
          </a:xfrm>
        </p:spPr>
        <p:txBody>
          <a:bodyPr>
            <a:normAutofit/>
          </a:bodyPr>
          <a:lstStyle/>
          <a:p>
            <a:pPr marL="0" indent="0" algn="just">
              <a:buNone/>
            </a:pPr>
            <a:r>
              <a:rPr lang="es-ES" sz="2300" cap="none" dirty="0" smtClean="0"/>
              <a:t>En este amor esponsal con Dios, la esposa corre el serio riesgo de transformarse en una buena ama de casa, en una buena administradora pero que no se encuentra con el esposo. Dios quiere una esposa… no quiere una ama de casa que atienda los chicos, la casa, la mesa, la economía… y no lo atienda a Él como esposo porque tiene muchas cosas que hacer, no tiene tiempo y está cansada.</a:t>
            </a:r>
          </a:p>
          <a:p>
            <a:pPr marL="0" indent="0" algn="just">
              <a:buNone/>
            </a:pPr>
            <a:endParaRPr lang="es-ES" sz="800" cap="none" dirty="0" smtClean="0"/>
          </a:p>
          <a:p>
            <a:pPr marL="0" indent="0" algn="just">
              <a:buNone/>
            </a:pPr>
            <a:r>
              <a:rPr lang="es-ES" sz="2300" cap="none" dirty="0" smtClean="0"/>
              <a:t>Jesús viene como esposo a sellar una alianza nueva con una esposa preparada y purificada con </a:t>
            </a:r>
            <a:r>
              <a:rPr lang="es-ES" sz="2300" cap="none" dirty="0"/>
              <a:t>su </a:t>
            </a:r>
            <a:r>
              <a:rPr lang="es-ES" sz="2300" cap="none" dirty="0" smtClean="0"/>
              <a:t>sangre por su pasión, muerte y resurrección.</a:t>
            </a:r>
            <a:endParaRPr lang="es-ES" sz="2300" cap="none" dirty="0"/>
          </a:p>
          <a:p>
            <a:pPr marL="0" indent="0" algn="just">
              <a:buNone/>
            </a:pPr>
            <a:endParaRPr lang="es-ES" sz="1800" cap="none" dirty="0" smtClean="0"/>
          </a:p>
          <a:p>
            <a:pPr marL="457200" lvl="1" indent="0" algn="just">
              <a:buNone/>
            </a:pPr>
            <a:endParaRPr lang="es-ES" sz="2500" cap="none" dirty="0" smtClean="0"/>
          </a:p>
          <a:p>
            <a:pPr marL="0" indent="0" algn="just">
              <a:buNone/>
            </a:pPr>
            <a:endParaRPr lang="es-ES" sz="2300" cap="none" dirty="0" smtClean="0"/>
          </a:p>
          <a:p>
            <a:pPr marL="0" indent="0" algn="just">
              <a:buNone/>
            </a:pPr>
            <a:endParaRPr lang="es-ES" sz="2300" cap="none" dirty="0"/>
          </a:p>
        </p:txBody>
      </p:sp>
    </p:spTree>
    <p:extLst>
      <p:ext uri="{BB962C8B-B14F-4D97-AF65-F5344CB8AC3E}">
        <p14:creationId xmlns:p14="http://schemas.microsoft.com/office/powerpoint/2010/main" val="11655931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3775" y="630393"/>
            <a:ext cx="10364451" cy="1596177"/>
          </a:xfrm>
        </p:spPr>
        <p:txBody>
          <a:bodyPr>
            <a:normAutofit/>
          </a:bodyPr>
          <a:lstStyle/>
          <a:p>
            <a:pPr marL="0" indent="0"/>
            <a:r>
              <a:rPr lang="es-ES" cap="none" dirty="0"/>
              <a:t>Dos </a:t>
            </a:r>
            <a:r>
              <a:rPr lang="es-ES" cap="none" dirty="0" smtClean="0"/>
              <a:t>curiosidades</a:t>
            </a:r>
            <a:r>
              <a:rPr lang="es-ES" cap="none" dirty="0"/>
              <a:t>:</a:t>
            </a:r>
            <a:br>
              <a:rPr lang="es-ES" cap="none" dirty="0"/>
            </a:br>
            <a:r>
              <a:rPr lang="es-ES" cap="none" dirty="0"/>
              <a:t/>
            </a:r>
            <a:br>
              <a:rPr lang="es-ES" cap="none" dirty="0"/>
            </a:br>
            <a:endParaRPr lang="es-AR" dirty="0"/>
          </a:p>
        </p:txBody>
      </p:sp>
      <p:sp>
        <p:nvSpPr>
          <p:cNvPr id="3" name="Marcador de contenido 2"/>
          <p:cNvSpPr>
            <a:spLocks noGrp="1"/>
          </p:cNvSpPr>
          <p:nvPr>
            <p:ph sz="quarter" idx="13"/>
          </p:nvPr>
        </p:nvSpPr>
        <p:spPr>
          <a:xfrm>
            <a:off x="913774" y="1286463"/>
            <a:ext cx="10363826" cy="5328096"/>
          </a:xfrm>
        </p:spPr>
        <p:txBody>
          <a:bodyPr>
            <a:normAutofit/>
          </a:bodyPr>
          <a:lstStyle/>
          <a:p>
            <a:pPr algn="just"/>
            <a:r>
              <a:rPr lang="es-ES" sz="2300" cap="none" dirty="0"/>
              <a:t>1- ¿A qué se refiere lo de la hora? ¿Cuándo </a:t>
            </a:r>
            <a:r>
              <a:rPr lang="es-ES" sz="2300" cap="none" dirty="0" smtClean="0"/>
              <a:t>llegará?</a:t>
            </a:r>
          </a:p>
          <a:p>
            <a:pPr marL="0" indent="0" algn="just">
              <a:buNone/>
            </a:pPr>
            <a:r>
              <a:rPr lang="es-ES" sz="2300" cap="none" dirty="0"/>
              <a:t>Jn </a:t>
            </a:r>
            <a:r>
              <a:rPr lang="es-ES" sz="2300" cap="none" dirty="0" smtClean="0"/>
              <a:t>13</a:t>
            </a:r>
            <a:r>
              <a:rPr lang="es-ES" sz="2300" cap="none" dirty="0"/>
              <a:t>, </a:t>
            </a:r>
            <a:r>
              <a:rPr lang="es-ES" sz="2300" cap="none" dirty="0" smtClean="0"/>
              <a:t>1: </a:t>
            </a:r>
            <a:r>
              <a:rPr lang="es-ES" sz="1900" i="1" cap="none" dirty="0" smtClean="0">
                <a:solidFill>
                  <a:schemeClr val="accent6">
                    <a:lumMod val="50000"/>
                  </a:schemeClr>
                </a:solidFill>
              </a:rPr>
              <a:t>“ Antes de la fiesta de Pascua, sabiendo Jesús que había llegado su hora de </a:t>
            </a:r>
            <a:r>
              <a:rPr lang="es-ES" sz="1900" i="1" u="sng" cap="none" dirty="0" smtClean="0">
                <a:solidFill>
                  <a:schemeClr val="accent6">
                    <a:lumMod val="50000"/>
                  </a:schemeClr>
                </a:solidFill>
              </a:rPr>
              <a:t>pasar de este mundo al Padre</a:t>
            </a:r>
            <a:r>
              <a:rPr lang="es-ES" sz="1900" i="1" cap="none" dirty="0" smtClean="0">
                <a:solidFill>
                  <a:schemeClr val="accent6">
                    <a:lumMod val="50000"/>
                  </a:schemeClr>
                </a:solidFill>
              </a:rPr>
              <a:t>, después de haber amado a los suyos que estaban en el mundo, los </a:t>
            </a:r>
            <a:r>
              <a:rPr lang="es-ES" sz="1900" i="1" u="sng" cap="none" dirty="0" smtClean="0">
                <a:solidFill>
                  <a:schemeClr val="accent6">
                    <a:lumMod val="50000"/>
                  </a:schemeClr>
                </a:solidFill>
              </a:rPr>
              <a:t>amó hasta el extremo</a:t>
            </a:r>
            <a:r>
              <a:rPr lang="es-ES" sz="1900" i="1" cap="none" dirty="0" smtClean="0">
                <a:solidFill>
                  <a:schemeClr val="accent6">
                    <a:lumMod val="50000"/>
                  </a:schemeClr>
                </a:solidFill>
              </a:rPr>
              <a:t>”.</a:t>
            </a:r>
            <a:endParaRPr lang="es-AR" sz="1900" i="1" cap="none" dirty="0">
              <a:solidFill>
                <a:schemeClr val="accent6">
                  <a:lumMod val="50000"/>
                </a:schemeClr>
              </a:solidFill>
            </a:endParaRPr>
          </a:p>
          <a:p>
            <a:pPr marL="0" indent="0" algn="just">
              <a:buNone/>
            </a:pPr>
            <a:endParaRPr lang="es-ES" sz="800" cap="none" dirty="0" smtClean="0"/>
          </a:p>
          <a:p>
            <a:pPr algn="just"/>
            <a:r>
              <a:rPr lang="es-ES" sz="2300" cap="none" dirty="0" smtClean="0"/>
              <a:t>2- </a:t>
            </a:r>
            <a:r>
              <a:rPr lang="es-ES" sz="2300" cap="none" dirty="0"/>
              <a:t>En la Boda de Caná </a:t>
            </a:r>
            <a:r>
              <a:rPr lang="es-ES" sz="2300" cap="none" dirty="0" smtClean="0"/>
              <a:t>(Jn 2, 1-11) todo </a:t>
            </a:r>
            <a:r>
              <a:rPr lang="es-ES" sz="2300" cap="none" dirty="0"/>
              <a:t>está presentado en parejas pero falta la novia ¿dónde estará</a:t>
            </a:r>
            <a:r>
              <a:rPr lang="es-ES" sz="2300" cap="none" dirty="0" smtClean="0"/>
              <a:t>?</a:t>
            </a:r>
          </a:p>
          <a:p>
            <a:pPr lvl="1" algn="just">
              <a:buFont typeface="Wingdings" panose="05000000000000000000" pitchFamily="2" charset="2"/>
              <a:buChar char="Ø"/>
            </a:pPr>
            <a:r>
              <a:rPr lang="es-ES" sz="2100" cap="none" dirty="0" smtClean="0"/>
              <a:t> Jesús y sus discípulos</a:t>
            </a:r>
          </a:p>
          <a:p>
            <a:pPr lvl="1" algn="just">
              <a:buFont typeface="Wingdings" panose="05000000000000000000" pitchFamily="2" charset="2"/>
              <a:buChar char="Ø"/>
            </a:pPr>
            <a:r>
              <a:rPr lang="es-ES" sz="2100" cap="none" dirty="0"/>
              <a:t> </a:t>
            </a:r>
            <a:r>
              <a:rPr lang="es-ES" sz="2100" cap="none" dirty="0" smtClean="0"/>
              <a:t>la madre de Jesús y los que servían</a:t>
            </a:r>
          </a:p>
          <a:p>
            <a:pPr lvl="1" algn="just">
              <a:buFont typeface="Wingdings" panose="05000000000000000000" pitchFamily="2" charset="2"/>
              <a:buChar char="Ø"/>
            </a:pPr>
            <a:r>
              <a:rPr lang="es-ES" sz="2100" cap="none" dirty="0"/>
              <a:t> </a:t>
            </a:r>
            <a:r>
              <a:rPr lang="es-ES" sz="2100" cap="none" dirty="0" smtClean="0"/>
              <a:t>el encargado del banquete y el novio</a:t>
            </a:r>
          </a:p>
          <a:p>
            <a:pPr lvl="1" algn="just">
              <a:buFont typeface="Wingdings" panose="05000000000000000000" pitchFamily="2" charset="2"/>
              <a:buChar char="Ø"/>
            </a:pPr>
            <a:r>
              <a:rPr lang="es-ES" sz="2100" cap="none" dirty="0"/>
              <a:t> </a:t>
            </a:r>
            <a:r>
              <a:rPr lang="es-ES" sz="2100" cap="none" dirty="0" smtClean="0"/>
              <a:t>¿y la novia?... La novia no está. Todavía no está preparada. No esta purificada.</a:t>
            </a:r>
            <a:endParaRPr lang="es-AR" sz="2100" cap="none" dirty="0"/>
          </a:p>
        </p:txBody>
      </p:sp>
    </p:spTree>
    <p:extLst>
      <p:ext uri="{BB962C8B-B14F-4D97-AF65-F5344CB8AC3E}">
        <p14:creationId xmlns:p14="http://schemas.microsoft.com/office/powerpoint/2010/main" val="16335875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3775" y="440392"/>
            <a:ext cx="10364451" cy="1596177"/>
          </a:xfrm>
        </p:spPr>
        <p:txBody>
          <a:bodyPr/>
          <a:lstStyle/>
          <a:p>
            <a:r>
              <a:rPr lang="es-ES" dirty="0" smtClean="0"/>
              <a:t>La pasión</a:t>
            </a:r>
            <a:br>
              <a:rPr lang="es-ES" dirty="0" smtClean="0"/>
            </a:br>
            <a:r>
              <a:rPr lang="es-ES" sz="2300" dirty="0" smtClean="0"/>
              <a:t>clave de lectura 12, 26: </a:t>
            </a:r>
            <a:r>
              <a:rPr lang="es-ES" sz="1600" i="1" dirty="0" smtClean="0">
                <a:solidFill>
                  <a:srgbClr val="7030A0"/>
                </a:solidFill>
              </a:rPr>
              <a:t>“el que quiera servirme , que me siga, y donde yo esté estará mi servidor; si uno me sirve lo honrará mi padre”</a:t>
            </a:r>
            <a:endParaRPr lang="es-AR" sz="1600" i="1" dirty="0">
              <a:solidFill>
                <a:srgbClr val="7030A0"/>
              </a:solidFill>
            </a:endParaRPr>
          </a:p>
        </p:txBody>
      </p:sp>
      <p:sp>
        <p:nvSpPr>
          <p:cNvPr id="3" name="Marcador de contenido 2"/>
          <p:cNvSpPr>
            <a:spLocks noGrp="1"/>
          </p:cNvSpPr>
          <p:nvPr>
            <p:ph sz="quarter" idx="13"/>
          </p:nvPr>
        </p:nvSpPr>
        <p:spPr>
          <a:xfrm>
            <a:off x="451263" y="1888180"/>
            <a:ext cx="11329060" cy="4536374"/>
          </a:xfrm>
        </p:spPr>
        <p:txBody>
          <a:bodyPr>
            <a:normAutofit fontScale="85000" lnSpcReduction="10000"/>
          </a:bodyPr>
          <a:lstStyle/>
          <a:p>
            <a:r>
              <a:rPr lang="es-ES" sz="2600" cap="none" dirty="0" smtClean="0"/>
              <a:t>La Pasión en el Evangelio de Juan es un texto madurado durante setenta años.</a:t>
            </a:r>
          </a:p>
          <a:p>
            <a:r>
              <a:rPr lang="es-ES" sz="2600" cap="none" dirty="0" smtClean="0"/>
              <a:t>En ella nos encontramos con el amor entregado de Jesús que lo glorifica. </a:t>
            </a:r>
          </a:p>
          <a:p>
            <a:r>
              <a:rPr lang="es-ES" sz="2600" cap="none" dirty="0" smtClean="0"/>
              <a:t>Jesús tiene el control 10, 17:</a:t>
            </a:r>
            <a:r>
              <a:rPr lang="es-ES" sz="2600" cap="none" dirty="0" smtClean="0">
                <a:solidFill>
                  <a:schemeClr val="accent6">
                    <a:lumMod val="50000"/>
                  </a:schemeClr>
                </a:solidFill>
              </a:rPr>
              <a:t> </a:t>
            </a:r>
            <a:r>
              <a:rPr lang="es-ES" sz="2600" i="1" cap="none" dirty="0" smtClean="0">
                <a:solidFill>
                  <a:schemeClr val="accent6">
                    <a:lumMod val="50000"/>
                  </a:schemeClr>
                </a:solidFill>
              </a:rPr>
              <a:t>“Por eso me ama el Padre, porque doy la vida, para después recobrarla”.</a:t>
            </a:r>
            <a:r>
              <a:rPr lang="es-ES" sz="2600" cap="none" dirty="0" smtClean="0">
                <a:solidFill>
                  <a:schemeClr val="accent6">
                    <a:lumMod val="50000"/>
                  </a:schemeClr>
                </a:solidFill>
              </a:rPr>
              <a:t> </a:t>
            </a:r>
            <a:r>
              <a:rPr lang="es-ES" sz="2600" cap="none" dirty="0" smtClean="0"/>
              <a:t>Jesús no es atrapado, sino que se entrega 8, 28: </a:t>
            </a:r>
            <a:r>
              <a:rPr lang="es-ES" sz="2600" i="1" cap="none" dirty="0" smtClean="0">
                <a:solidFill>
                  <a:schemeClr val="accent6">
                    <a:lumMod val="50000"/>
                  </a:schemeClr>
                </a:solidFill>
              </a:rPr>
              <a:t>“…cuando hayan levantado al Hijo del Hombre, comprenderán que Yo soy y que no hago nada por mi cuenta, sino que hablo como mi Padre me enseñó”  </a:t>
            </a:r>
            <a:r>
              <a:rPr lang="es-ES" sz="2600" cap="none" dirty="0" smtClean="0"/>
              <a:t>(cfr. Ex 3, 14-15).</a:t>
            </a:r>
          </a:p>
          <a:p>
            <a:r>
              <a:rPr lang="es-ES" sz="2600" cap="none" dirty="0" smtClean="0"/>
              <a:t>Juan no separa la Glorificación de la Cruz 12, 20-33</a:t>
            </a:r>
            <a:r>
              <a:rPr lang="es-ES" sz="2600" i="1" cap="none" dirty="0">
                <a:solidFill>
                  <a:schemeClr val="accent6">
                    <a:lumMod val="50000"/>
                  </a:schemeClr>
                </a:solidFill>
              </a:rPr>
              <a:t> </a:t>
            </a:r>
            <a:r>
              <a:rPr lang="es-ES" sz="2600" i="1" cap="none" dirty="0" smtClean="0">
                <a:solidFill>
                  <a:schemeClr val="accent6">
                    <a:lumMod val="50000"/>
                  </a:schemeClr>
                </a:solidFill>
              </a:rPr>
              <a:t>“… Ha llegado la hora de que el Hijo del Hombre sea glorificado… si muere, da mucho fruto… Cuando yo sea elevado de la tierra atraeré a todos hacia mí” . </a:t>
            </a:r>
            <a:r>
              <a:rPr lang="es-ES" sz="2600" cap="none" dirty="0" smtClean="0"/>
              <a:t>Jesús reina atrayendo a todos hacia Él. Jesús está sólo y atrae a todos hacia si.  </a:t>
            </a:r>
          </a:p>
          <a:p>
            <a:pPr marL="0" indent="0">
              <a:buNone/>
            </a:pPr>
            <a:endParaRPr lang="es-AR" cap="none" dirty="0"/>
          </a:p>
        </p:txBody>
      </p:sp>
    </p:spTree>
    <p:extLst>
      <p:ext uri="{BB962C8B-B14F-4D97-AF65-F5344CB8AC3E}">
        <p14:creationId xmlns:p14="http://schemas.microsoft.com/office/powerpoint/2010/main" val="9130339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3775" y="844145"/>
            <a:ext cx="10364451" cy="1091525"/>
          </a:xfrm>
        </p:spPr>
        <p:txBody>
          <a:bodyPr/>
          <a:lstStyle/>
          <a:p>
            <a:r>
              <a:rPr lang="es-ES" dirty="0" smtClean="0"/>
              <a:t>Siete escenas</a:t>
            </a:r>
            <a:endParaRPr lang="es-AR" sz="1600" i="1" dirty="0">
              <a:solidFill>
                <a:srgbClr val="7030A0"/>
              </a:solidFill>
            </a:endParaRPr>
          </a:p>
        </p:txBody>
      </p:sp>
      <p:sp>
        <p:nvSpPr>
          <p:cNvPr id="3" name="Marcador de contenido 2"/>
          <p:cNvSpPr>
            <a:spLocks noGrp="1"/>
          </p:cNvSpPr>
          <p:nvPr>
            <p:ph sz="quarter" idx="13"/>
          </p:nvPr>
        </p:nvSpPr>
        <p:spPr>
          <a:xfrm>
            <a:off x="451263" y="2196937"/>
            <a:ext cx="11329060" cy="3431969"/>
          </a:xfrm>
        </p:spPr>
        <p:txBody>
          <a:bodyPr>
            <a:normAutofit/>
          </a:bodyPr>
          <a:lstStyle/>
          <a:p>
            <a:pPr marL="0" indent="0">
              <a:buNone/>
            </a:pPr>
            <a:r>
              <a:rPr lang="es-ES" sz="2600" u="sng" cap="none" dirty="0" smtClean="0"/>
              <a:t>PRIMERA ESCENA</a:t>
            </a:r>
            <a:r>
              <a:rPr lang="es-ES" sz="2600" cap="none" dirty="0" smtClean="0"/>
              <a:t>: El arresto de Jesús 18, 1-12</a:t>
            </a:r>
          </a:p>
          <a:p>
            <a:r>
              <a:rPr lang="es-ES" sz="2600" cap="none" dirty="0" smtClean="0"/>
              <a:t>Jesús entra al huerto (v.1) y no deja entrar a los soldados, sale (v.4). Sigue protegiendo a los suyos.</a:t>
            </a:r>
            <a:r>
              <a:rPr lang="es-ES" sz="2600" cap="none" dirty="0" smtClean="0">
                <a:solidFill>
                  <a:schemeClr val="accent6">
                    <a:lumMod val="50000"/>
                  </a:schemeClr>
                </a:solidFill>
              </a:rPr>
              <a:t> </a:t>
            </a:r>
          </a:p>
          <a:p>
            <a:r>
              <a:rPr lang="es-ES" sz="2600" cap="none" dirty="0" smtClean="0"/>
              <a:t>En Juan, Jesús es el Señor de la Pasión. Tiene el control de todo hasta de los que lo vienen a buscar.</a:t>
            </a:r>
          </a:p>
          <a:p>
            <a:r>
              <a:rPr lang="es-ES" sz="2600" cap="none" dirty="0" smtClean="0"/>
              <a:t>Jesús se revela como</a:t>
            </a:r>
            <a:r>
              <a:rPr lang="es-ES" sz="2600" i="1" cap="none" dirty="0" smtClean="0">
                <a:solidFill>
                  <a:schemeClr val="accent6">
                    <a:lumMod val="50000"/>
                  </a:schemeClr>
                </a:solidFill>
              </a:rPr>
              <a:t>“Yo soy”  </a:t>
            </a:r>
            <a:r>
              <a:rPr lang="es-ES" sz="2600" cap="none" dirty="0" smtClean="0"/>
              <a:t>(v.6), </a:t>
            </a:r>
            <a:r>
              <a:rPr lang="es-ES" sz="2600" cap="none" dirty="0" err="1" smtClean="0"/>
              <a:t>Cfr</a:t>
            </a:r>
            <a:r>
              <a:rPr lang="es-ES" sz="2600" cap="none" dirty="0" smtClean="0"/>
              <a:t> Ex 3, 14-15.</a:t>
            </a:r>
          </a:p>
          <a:p>
            <a:pPr marL="0" indent="0">
              <a:buNone/>
            </a:pPr>
            <a:endParaRPr lang="es-AR" cap="none" dirty="0"/>
          </a:p>
        </p:txBody>
      </p:sp>
    </p:spTree>
    <p:extLst>
      <p:ext uri="{BB962C8B-B14F-4D97-AF65-F5344CB8AC3E}">
        <p14:creationId xmlns:p14="http://schemas.microsoft.com/office/powerpoint/2010/main" val="10840811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665018" y="593751"/>
            <a:ext cx="10949049" cy="6044549"/>
          </a:xfrm>
        </p:spPr>
        <p:txBody>
          <a:bodyPr>
            <a:normAutofit/>
          </a:bodyPr>
          <a:lstStyle/>
          <a:p>
            <a:pPr marL="0" indent="0">
              <a:buNone/>
            </a:pPr>
            <a:r>
              <a:rPr lang="es-ES" sz="2300" u="sng" cap="none" dirty="0" smtClean="0"/>
              <a:t>SEGUNDA ESCENA</a:t>
            </a:r>
            <a:r>
              <a:rPr lang="es-ES" sz="2300" cap="none" dirty="0" smtClean="0"/>
              <a:t>: Las negaciones de Pedro 18, 13-27</a:t>
            </a:r>
          </a:p>
          <a:p>
            <a:r>
              <a:rPr lang="es-ES" sz="2300" cap="none" dirty="0" smtClean="0"/>
              <a:t>Pedro se niega tres veces para “salvarse”</a:t>
            </a:r>
            <a:r>
              <a:rPr lang="es-ES" sz="2300" cap="none" dirty="0"/>
              <a:t> </a:t>
            </a:r>
            <a:r>
              <a:rPr lang="es-ES" sz="2300" cap="none" dirty="0" smtClean="0"/>
              <a:t>(</a:t>
            </a:r>
            <a:r>
              <a:rPr lang="es-ES" sz="2300" i="1" cap="none" dirty="0" smtClean="0">
                <a:solidFill>
                  <a:schemeClr val="accent6">
                    <a:lumMod val="50000"/>
                  </a:schemeClr>
                </a:solidFill>
              </a:rPr>
              <a:t>“El que se aferra a su vida la pierde…” </a:t>
            </a:r>
            <a:r>
              <a:rPr lang="es-ES" sz="2300" cap="none" dirty="0" smtClean="0"/>
              <a:t>12</a:t>
            </a:r>
            <a:r>
              <a:rPr lang="es-ES" sz="2300" cap="none" dirty="0"/>
              <a:t>, 25</a:t>
            </a:r>
            <a:r>
              <a:rPr lang="es-ES" sz="2300" cap="none" dirty="0" smtClean="0"/>
              <a:t>). El testigo no testimonia a Jesús. </a:t>
            </a:r>
            <a:endParaRPr lang="es-ES" sz="2300" cap="none" dirty="0" smtClean="0">
              <a:solidFill>
                <a:schemeClr val="accent6">
                  <a:lumMod val="50000"/>
                </a:schemeClr>
              </a:solidFill>
            </a:endParaRPr>
          </a:p>
          <a:p>
            <a:r>
              <a:rPr lang="es-ES" sz="2300" cap="none" dirty="0" smtClean="0"/>
              <a:t>v.27 todo lo que había anunciado Jesús se cumple. Toda(s) la(s) promesa(s) de Jesús se cumple(n).</a:t>
            </a:r>
          </a:p>
          <a:p>
            <a:pPr marL="0" indent="0">
              <a:buNone/>
            </a:pPr>
            <a:r>
              <a:rPr lang="es-ES" sz="2300" u="sng" cap="none" dirty="0" smtClean="0"/>
              <a:t>TERCERA </a:t>
            </a:r>
            <a:r>
              <a:rPr lang="es-ES" sz="2300" u="sng" cap="none" dirty="0"/>
              <a:t>ESCENA</a:t>
            </a:r>
            <a:r>
              <a:rPr lang="es-ES" sz="2300" cap="none" dirty="0"/>
              <a:t>: </a:t>
            </a:r>
            <a:r>
              <a:rPr lang="es-ES" sz="2300" cap="none" dirty="0" smtClean="0"/>
              <a:t>Jesús ante Pilato </a:t>
            </a:r>
            <a:r>
              <a:rPr lang="es-ES" sz="2300" cap="none" dirty="0"/>
              <a:t>18, </a:t>
            </a:r>
            <a:r>
              <a:rPr lang="es-ES" sz="2300" cap="none" dirty="0" smtClean="0"/>
              <a:t>28-19, 16</a:t>
            </a:r>
            <a:endParaRPr lang="es-ES" sz="2300" cap="none" dirty="0"/>
          </a:p>
          <a:p>
            <a:r>
              <a:rPr lang="es-ES" sz="2300" cap="none" dirty="0" smtClean="0"/>
              <a:t>Una escena marcada por </a:t>
            </a:r>
            <a:r>
              <a:rPr lang="es-ES" sz="2300" i="1" cap="none" dirty="0" smtClean="0">
                <a:solidFill>
                  <a:srgbClr val="7030A0"/>
                </a:solidFill>
              </a:rPr>
              <a:t>“… </a:t>
            </a:r>
            <a:r>
              <a:rPr lang="es-ES" sz="2300" i="1" u="sng" cap="none" dirty="0" smtClean="0">
                <a:solidFill>
                  <a:srgbClr val="7030A0"/>
                </a:solidFill>
              </a:rPr>
              <a:t>salió</a:t>
            </a:r>
            <a:r>
              <a:rPr lang="es-ES" sz="2300" i="1" cap="none" dirty="0" smtClean="0">
                <a:solidFill>
                  <a:schemeClr val="accent6">
                    <a:lumMod val="50000"/>
                  </a:schemeClr>
                </a:solidFill>
              </a:rPr>
              <a:t>…</a:t>
            </a:r>
            <a:r>
              <a:rPr lang="es-ES" sz="2300" cap="none" dirty="0" smtClean="0"/>
              <a:t> (v.29) </a:t>
            </a:r>
            <a:r>
              <a:rPr lang="es-ES" sz="2300" i="1" cap="none" dirty="0" smtClean="0">
                <a:solidFill>
                  <a:srgbClr val="7030A0"/>
                </a:solidFill>
              </a:rPr>
              <a:t>… </a:t>
            </a:r>
            <a:r>
              <a:rPr lang="es-ES" sz="2300" i="1" u="sng" cap="none" dirty="0" smtClean="0">
                <a:solidFill>
                  <a:srgbClr val="7030A0"/>
                </a:solidFill>
              </a:rPr>
              <a:t>entró</a:t>
            </a:r>
            <a:r>
              <a:rPr lang="es-ES" sz="2300" i="1" cap="none" dirty="0" smtClean="0">
                <a:solidFill>
                  <a:srgbClr val="7030A0"/>
                </a:solidFill>
              </a:rPr>
              <a:t>…</a:t>
            </a:r>
            <a:r>
              <a:rPr lang="es-ES" sz="2300" i="1" cap="none" dirty="0" smtClean="0">
                <a:solidFill>
                  <a:schemeClr val="accent6">
                    <a:lumMod val="50000"/>
                  </a:schemeClr>
                </a:solidFill>
              </a:rPr>
              <a:t>”</a:t>
            </a:r>
            <a:r>
              <a:rPr lang="es-ES" sz="2300" cap="none" dirty="0" smtClean="0"/>
              <a:t> (v.33).</a:t>
            </a:r>
          </a:p>
          <a:p>
            <a:r>
              <a:rPr lang="es-ES" sz="2300" cap="none" dirty="0"/>
              <a:t>Ironía Joánica</a:t>
            </a:r>
            <a:r>
              <a:rPr lang="es-ES" sz="2300" cap="none" dirty="0" smtClean="0"/>
              <a:t>:</a:t>
            </a:r>
          </a:p>
          <a:p>
            <a:pPr lvl="1">
              <a:buFont typeface="Wingdings" panose="05000000000000000000" pitchFamily="2" charset="2"/>
              <a:buChar char="§"/>
            </a:pPr>
            <a:r>
              <a:rPr lang="es-ES" sz="2200" cap="none" dirty="0" smtClean="0"/>
              <a:t> Jesús </a:t>
            </a:r>
            <a:r>
              <a:rPr lang="es-ES" sz="2200" u="sng" cap="none" dirty="0" smtClean="0"/>
              <a:t>reina siendo</a:t>
            </a:r>
            <a:r>
              <a:rPr lang="es-ES" sz="2200" cap="none" dirty="0" smtClean="0"/>
              <a:t> un </a:t>
            </a:r>
            <a:r>
              <a:rPr lang="es-ES" sz="2200" u="sng" cap="none" dirty="0" smtClean="0"/>
              <a:t>condenado</a:t>
            </a:r>
            <a:r>
              <a:rPr lang="es-ES" sz="2200" cap="none" dirty="0" smtClean="0"/>
              <a:t>.</a:t>
            </a:r>
            <a:r>
              <a:rPr lang="es-ES" sz="2200" i="1" cap="none" dirty="0" smtClean="0">
                <a:solidFill>
                  <a:schemeClr val="accent6">
                    <a:lumMod val="50000"/>
                  </a:schemeClr>
                </a:solidFill>
              </a:rPr>
              <a:t>“Entonces, ¿tú eres rey? Jesús contestó: tú lo dices. Yo soy rey…” </a:t>
            </a:r>
            <a:r>
              <a:rPr lang="es-ES" sz="2200" cap="none" dirty="0" smtClean="0"/>
              <a:t>(v.37).</a:t>
            </a:r>
            <a:r>
              <a:rPr lang="es-ES" sz="2200" cap="none" dirty="0"/>
              <a:t> </a:t>
            </a:r>
            <a:r>
              <a:rPr lang="es-ES" sz="2200" u="sng" cap="none" dirty="0"/>
              <a:t>El justo</a:t>
            </a:r>
            <a:r>
              <a:rPr lang="es-ES" sz="2200" cap="none" dirty="0"/>
              <a:t> es injustamente </a:t>
            </a:r>
            <a:r>
              <a:rPr lang="es-ES" sz="2200" u="sng" cap="none" dirty="0"/>
              <a:t>condenado</a:t>
            </a:r>
            <a:r>
              <a:rPr lang="es-ES" sz="2200" cap="none" dirty="0" smtClean="0"/>
              <a:t>.</a:t>
            </a:r>
          </a:p>
          <a:p>
            <a:pPr lvl="1">
              <a:buFont typeface="Wingdings" panose="05000000000000000000" pitchFamily="2" charset="2"/>
              <a:buChar char="§"/>
            </a:pPr>
            <a:r>
              <a:rPr lang="es-ES" sz="2200" cap="none" dirty="0" smtClean="0"/>
              <a:t>Los </a:t>
            </a:r>
            <a:r>
              <a:rPr lang="es-ES" sz="2200" u="sng" cap="none" dirty="0" smtClean="0"/>
              <a:t>sacerdotes</a:t>
            </a:r>
            <a:r>
              <a:rPr lang="es-ES" sz="2200" cap="none" dirty="0" smtClean="0"/>
              <a:t> están </a:t>
            </a:r>
            <a:r>
              <a:rPr lang="es-ES" sz="2200" u="sng" cap="none" dirty="0" smtClean="0"/>
              <a:t>confesando su propia culpa</a:t>
            </a:r>
            <a:r>
              <a:rPr lang="es-ES" sz="2200" cap="none" dirty="0" smtClean="0"/>
              <a:t> </a:t>
            </a:r>
            <a:r>
              <a:rPr lang="es-ES" sz="2200" i="1" cap="none" dirty="0" smtClean="0">
                <a:solidFill>
                  <a:schemeClr val="accent6">
                    <a:lumMod val="50000"/>
                  </a:schemeClr>
                </a:solidFill>
              </a:rPr>
              <a:t>“No tenemos más rey que al Cesar” </a:t>
            </a:r>
            <a:r>
              <a:rPr lang="es-ES" sz="2200" cap="none" dirty="0" smtClean="0"/>
              <a:t>(19, 15).</a:t>
            </a:r>
            <a:r>
              <a:rPr lang="es-ES" sz="2200" i="1" cap="none" dirty="0" smtClean="0">
                <a:solidFill>
                  <a:schemeClr val="accent6">
                    <a:lumMod val="50000"/>
                  </a:schemeClr>
                </a:solidFill>
              </a:rPr>
              <a:t>“El Señor es rey eterno, por siempre” </a:t>
            </a:r>
            <a:r>
              <a:rPr lang="es-ES" sz="2200" cap="none" dirty="0" smtClean="0"/>
              <a:t>(Salmo 10, 16) </a:t>
            </a:r>
            <a:endParaRPr lang="es-ES" sz="2600" cap="none" dirty="0"/>
          </a:p>
          <a:p>
            <a:endParaRPr lang="es-ES" sz="2600" cap="none" dirty="0">
              <a:solidFill>
                <a:schemeClr val="accent6">
                  <a:lumMod val="50000"/>
                </a:schemeClr>
              </a:solidFill>
            </a:endParaRPr>
          </a:p>
          <a:p>
            <a:pPr marL="0" indent="0">
              <a:buNone/>
            </a:pPr>
            <a:endParaRPr lang="es-AR" cap="none" dirty="0"/>
          </a:p>
        </p:txBody>
      </p:sp>
    </p:spTree>
    <p:extLst>
      <p:ext uri="{BB962C8B-B14F-4D97-AF65-F5344CB8AC3E}">
        <p14:creationId xmlns:p14="http://schemas.microsoft.com/office/powerpoint/2010/main" val="26489659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617520" y="819377"/>
            <a:ext cx="11150931" cy="5818924"/>
          </a:xfrm>
        </p:spPr>
        <p:txBody>
          <a:bodyPr>
            <a:normAutofit fontScale="92500" lnSpcReduction="10000"/>
          </a:bodyPr>
          <a:lstStyle/>
          <a:p>
            <a:pPr marL="0" indent="0">
              <a:buNone/>
            </a:pPr>
            <a:r>
              <a:rPr lang="es-ES" sz="2300" u="sng" cap="none" dirty="0" smtClean="0"/>
              <a:t>CUARTA </a:t>
            </a:r>
            <a:r>
              <a:rPr lang="es-ES" sz="2300" u="sng" cap="none" dirty="0" smtClean="0"/>
              <a:t>ESCENA</a:t>
            </a:r>
            <a:r>
              <a:rPr lang="es-ES" sz="2300" cap="none" dirty="0" smtClean="0"/>
              <a:t>: </a:t>
            </a:r>
            <a:r>
              <a:rPr lang="es-ES" sz="2300" cap="none" dirty="0" smtClean="0"/>
              <a:t>La crucifixión 19, 17-22</a:t>
            </a:r>
            <a:endParaRPr lang="es-ES" sz="2300" cap="none" dirty="0" smtClean="0"/>
          </a:p>
          <a:p>
            <a:r>
              <a:rPr lang="es-ES" sz="1900" i="1" cap="none" dirty="0" smtClean="0">
                <a:solidFill>
                  <a:schemeClr val="accent6">
                    <a:lumMod val="50000"/>
                  </a:schemeClr>
                </a:solidFill>
              </a:rPr>
              <a:t>“Pilato había hecho escribir un letrero y clavarlo en la cruz. El escrito decía: Jesús el Nazareno, rey de los Judíos… el letrero estaba escrito en hebreo, latín y griego” </a:t>
            </a:r>
            <a:r>
              <a:rPr lang="es-ES" sz="1900" cap="none" dirty="0" smtClean="0"/>
              <a:t>(v.19 y 20b</a:t>
            </a:r>
            <a:r>
              <a:rPr lang="es-ES" sz="1900" cap="none" dirty="0" smtClean="0"/>
              <a:t>).</a:t>
            </a:r>
            <a:endParaRPr lang="es-ES" sz="1900" cap="none" dirty="0" smtClean="0">
              <a:solidFill>
                <a:schemeClr val="accent6">
                  <a:lumMod val="50000"/>
                </a:schemeClr>
              </a:solidFill>
            </a:endParaRPr>
          </a:p>
          <a:p>
            <a:r>
              <a:rPr lang="es-ES" sz="1900" cap="none" dirty="0" smtClean="0"/>
              <a:t>Jesús, </a:t>
            </a:r>
            <a:r>
              <a:rPr lang="es-ES" sz="1900" i="1" cap="none" dirty="0" smtClean="0">
                <a:solidFill>
                  <a:schemeClr val="accent6">
                    <a:lumMod val="50000"/>
                  </a:schemeClr>
                </a:solidFill>
              </a:rPr>
              <a:t>“el Señor, </a:t>
            </a:r>
            <a:r>
              <a:rPr lang="es-ES" sz="1900" i="1" cap="none" dirty="0">
                <a:solidFill>
                  <a:schemeClr val="accent6">
                    <a:lumMod val="50000"/>
                  </a:schemeClr>
                </a:solidFill>
              </a:rPr>
              <a:t>es rey </a:t>
            </a:r>
            <a:r>
              <a:rPr lang="es-ES" sz="1900" i="1" cap="none" dirty="0" smtClean="0">
                <a:solidFill>
                  <a:schemeClr val="accent6">
                    <a:lumMod val="50000"/>
                  </a:schemeClr>
                </a:solidFill>
              </a:rPr>
              <a:t>eterno </a:t>
            </a:r>
            <a:r>
              <a:rPr lang="es-ES" sz="1900" i="1" cap="none" dirty="0">
                <a:solidFill>
                  <a:schemeClr val="accent6">
                    <a:lumMod val="50000"/>
                  </a:schemeClr>
                </a:solidFill>
              </a:rPr>
              <a:t>por siempre” </a:t>
            </a:r>
            <a:r>
              <a:rPr lang="es-ES" sz="1900" cap="none" dirty="0"/>
              <a:t> </a:t>
            </a:r>
            <a:r>
              <a:rPr lang="es-ES" sz="1900" cap="none" dirty="0" smtClean="0"/>
              <a:t>de todas las naciones.</a:t>
            </a:r>
            <a:endParaRPr lang="es-ES" sz="1900" cap="none" dirty="0" smtClean="0"/>
          </a:p>
          <a:p>
            <a:pPr marL="0" indent="0">
              <a:buNone/>
            </a:pPr>
            <a:r>
              <a:rPr lang="es-ES" sz="2300" u="sng" cap="none" dirty="0" smtClean="0"/>
              <a:t>QUINT</a:t>
            </a:r>
            <a:r>
              <a:rPr lang="es-ES" sz="2300" u="sng" cap="none" dirty="0" smtClean="0"/>
              <a:t>A </a:t>
            </a:r>
            <a:r>
              <a:rPr lang="es-ES" sz="2300" u="sng" cap="none" dirty="0"/>
              <a:t>ESCENA</a:t>
            </a:r>
            <a:r>
              <a:rPr lang="es-ES" sz="2300" cap="none" dirty="0"/>
              <a:t>: </a:t>
            </a:r>
            <a:r>
              <a:rPr lang="es-ES" sz="2300" cap="none" dirty="0" smtClean="0"/>
              <a:t>El cumplimiento de las escrituras</a:t>
            </a:r>
            <a:r>
              <a:rPr lang="es-ES" sz="2300" cap="none" dirty="0" smtClean="0"/>
              <a:t> 19, 23-30</a:t>
            </a:r>
            <a:endParaRPr lang="es-ES" sz="2300" cap="none" dirty="0"/>
          </a:p>
          <a:p>
            <a:r>
              <a:rPr lang="es-ES" sz="1900" i="1" cap="none" dirty="0" smtClean="0">
                <a:solidFill>
                  <a:srgbClr val="7030A0"/>
                </a:solidFill>
              </a:rPr>
              <a:t>“Así se cumplió lo escrito: Se repartieron mi ropa y se sortearon mi túnica</a:t>
            </a:r>
            <a:r>
              <a:rPr lang="es-ES" sz="1900" i="1" cap="none" dirty="0" smtClean="0">
                <a:solidFill>
                  <a:schemeClr val="accent6">
                    <a:lumMod val="50000"/>
                  </a:schemeClr>
                </a:solidFill>
              </a:rPr>
              <a:t>…</a:t>
            </a:r>
            <a:r>
              <a:rPr lang="es-ES" sz="1900" cap="none" dirty="0" smtClean="0"/>
              <a:t> </a:t>
            </a:r>
            <a:r>
              <a:rPr lang="es-ES" sz="1900" cap="none" dirty="0" smtClean="0"/>
              <a:t>(</a:t>
            </a:r>
            <a:r>
              <a:rPr lang="es-ES" sz="1900" cap="none" dirty="0" smtClean="0"/>
              <a:t>v.24b</a:t>
            </a:r>
            <a:r>
              <a:rPr lang="es-ES" sz="1900" cap="none" dirty="0" smtClean="0"/>
              <a:t>)</a:t>
            </a:r>
            <a:r>
              <a:rPr lang="es-ES" sz="1900" cap="none" dirty="0" smtClean="0"/>
              <a:t>.</a:t>
            </a:r>
            <a:endParaRPr lang="es-ES" sz="1900" cap="none" dirty="0" smtClean="0"/>
          </a:p>
          <a:p>
            <a:r>
              <a:rPr lang="es-ES" sz="1900" cap="none" dirty="0" smtClean="0"/>
              <a:t>Junto a la Cruz de Jesús</a:t>
            </a:r>
            <a:r>
              <a:rPr lang="es-ES" sz="1900" cap="none" dirty="0" smtClean="0"/>
              <a:t>:</a:t>
            </a:r>
            <a:endParaRPr lang="es-ES" sz="1900" cap="none" dirty="0" smtClean="0"/>
          </a:p>
          <a:p>
            <a:pPr lvl="1">
              <a:buFont typeface="Wingdings" panose="05000000000000000000" pitchFamily="2" charset="2"/>
              <a:buChar char="§"/>
            </a:pPr>
            <a:r>
              <a:rPr lang="es-ES" sz="1900" u="sng" cap="none" dirty="0"/>
              <a:t>s</a:t>
            </a:r>
            <a:r>
              <a:rPr lang="es-ES" sz="1900" u="sng" cap="none" dirty="0"/>
              <a:t>u</a:t>
            </a:r>
            <a:r>
              <a:rPr lang="es-ES" sz="1900" cap="none" dirty="0" smtClean="0"/>
              <a:t> madre (v.25), </a:t>
            </a:r>
            <a:r>
              <a:rPr lang="es-ES" sz="1900" u="sng" cap="none" dirty="0" smtClean="0"/>
              <a:t>l</a:t>
            </a:r>
            <a:r>
              <a:rPr lang="es-ES" sz="1900" u="sng" cap="none" dirty="0" smtClean="0"/>
              <a:t>a</a:t>
            </a:r>
            <a:r>
              <a:rPr lang="es-ES" sz="1900" cap="none" dirty="0" smtClean="0"/>
              <a:t> madre (v.26), </a:t>
            </a:r>
            <a:r>
              <a:rPr lang="es-ES" sz="1900" u="sng" cap="none" dirty="0" smtClean="0"/>
              <a:t>mujer</a:t>
            </a:r>
            <a:r>
              <a:rPr lang="es-ES" sz="1900" cap="none" dirty="0" smtClean="0"/>
              <a:t> (v.26), </a:t>
            </a:r>
            <a:r>
              <a:rPr lang="es-ES" sz="1900" u="sng" cap="none" dirty="0" smtClean="0"/>
              <a:t>tu</a:t>
            </a:r>
            <a:r>
              <a:rPr lang="es-ES" sz="1900" cap="none" dirty="0" smtClean="0"/>
              <a:t> madre (v.27). Hay un progresivo proceso de desprendimiento y entrega para que su madre sea la madre de sus discípulos y la Iglesia. </a:t>
            </a:r>
          </a:p>
          <a:p>
            <a:pPr lvl="1">
              <a:buFont typeface="Wingdings" panose="05000000000000000000" pitchFamily="2" charset="2"/>
              <a:buChar char="§"/>
            </a:pPr>
            <a:r>
              <a:rPr lang="es-ES" sz="1900" i="1" cap="none" dirty="0" smtClean="0">
                <a:solidFill>
                  <a:schemeClr val="accent6">
                    <a:lumMod val="50000"/>
                  </a:schemeClr>
                </a:solidFill>
              </a:rPr>
              <a:t>“… El discípulo la recibió en su casa” </a:t>
            </a:r>
            <a:r>
              <a:rPr lang="es-ES" sz="1900" cap="none" dirty="0"/>
              <a:t>(</a:t>
            </a:r>
            <a:r>
              <a:rPr lang="es-ES" sz="1900" cap="none" dirty="0" smtClean="0"/>
              <a:t>v.27b) vs </a:t>
            </a:r>
            <a:r>
              <a:rPr lang="es-ES" sz="1900" i="1" cap="none" dirty="0">
                <a:solidFill>
                  <a:schemeClr val="accent6">
                    <a:lumMod val="50000"/>
                  </a:schemeClr>
                </a:solidFill>
              </a:rPr>
              <a:t>“… </a:t>
            </a:r>
            <a:r>
              <a:rPr lang="es-ES" sz="1900" i="1" cap="none" dirty="0" smtClean="0">
                <a:solidFill>
                  <a:schemeClr val="accent6">
                    <a:lumMod val="50000"/>
                  </a:schemeClr>
                </a:solidFill>
              </a:rPr>
              <a:t>vino a los suyos, y los suyos no la recibieron.” </a:t>
            </a:r>
            <a:r>
              <a:rPr lang="es-ES" sz="1900" cap="none" dirty="0" smtClean="0"/>
              <a:t>(Jn 1,11). </a:t>
            </a:r>
          </a:p>
          <a:p>
            <a:r>
              <a:rPr lang="es-ES" sz="1900" i="1" cap="none" dirty="0" smtClean="0">
                <a:solidFill>
                  <a:schemeClr val="accent6">
                    <a:lumMod val="50000"/>
                  </a:schemeClr>
                </a:solidFill>
              </a:rPr>
              <a:t>“Tengo sed” </a:t>
            </a:r>
            <a:r>
              <a:rPr lang="es-ES" sz="1900" cap="none" dirty="0"/>
              <a:t>(</a:t>
            </a:r>
            <a:r>
              <a:rPr lang="es-ES" sz="1900" cap="none" dirty="0" smtClean="0"/>
              <a:t>v.28) -</a:t>
            </a:r>
            <a:r>
              <a:rPr lang="es-ES" sz="1900" i="1" cap="none" dirty="0" smtClean="0">
                <a:solidFill>
                  <a:schemeClr val="accent6">
                    <a:lumMod val="50000"/>
                  </a:schemeClr>
                </a:solidFill>
              </a:rPr>
              <a:t>“Dame de beber” </a:t>
            </a:r>
            <a:r>
              <a:rPr lang="es-ES" sz="1900" cap="none" dirty="0" smtClean="0"/>
              <a:t>(Jn 4,7).</a:t>
            </a:r>
          </a:p>
          <a:p>
            <a:r>
              <a:rPr lang="es-ES" sz="1900" cap="none" dirty="0" smtClean="0"/>
              <a:t> </a:t>
            </a:r>
            <a:r>
              <a:rPr lang="es-ES" sz="1900" i="1" cap="none" dirty="0" smtClean="0">
                <a:solidFill>
                  <a:schemeClr val="accent6">
                    <a:lumMod val="50000"/>
                  </a:schemeClr>
                </a:solidFill>
              </a:rPr>
              <a:t>“Entregó el espíritu” </a:t>
            </a:r>
            <a:r>
              <a:rPr lang="es-ES" sz="1900" cap="none" dirty="0"/>
              <a:t>(</a:t>
            </a:r>
            <a:r>
              <a:rPr lang="es-ES" sz="1900" cap="none" dirty="0" smtClean="0"/>
              <a:t>v.29). Es una acción de dar. Todo está cumplido y se cumple la promesa de entregar (enviar) el espíritu.</a:t>
            </a:r>
            <a:endParaRPr lang="es-ES" sz="1900" cap="none" dirty="0"/>
          </a:p>
          <a:p>
            <a:endParaRPr lang="es-ES" sz="2100" cap="none" dirty="0"/>
          </a:p>
          <a:p>
            <a:pPr lvl="1">
              <a:buFont typeface="Wingdings" panose="05000000000000000000" pitchFamily="2" charset="2"/>
              <a:buChar char="§"/>
            </a:pPr>
            <a:endParaRPr lang="es-ES" sz="1900" cap="none" dirty="0" smtClean="0"/>
          </a:p>
          <a:p>
            <a:pPr marL="457200" lvl="1" indent="0">
              <a:buNone/>
            </a:pPr>
            <a:endParaRPr lang="es-ES" sz="1900" cap="none" dirty="0" smtClean="0"/>
          </a:p>
          <a:p>
            <a:pPr marL="0" indent="0">
              <a:buNone/>
            </a:pPr>
            <a:endParaRPr lang="es-ES" sz="2600" cap="none" dirty="0">
              <a:solidFill>
                <a:schemeClr val="accent6">
                  <a:lumMod val="50000"/>
                </a:schemeClr>
              </a:solidFill>
            </a:endParaRPr>
          </a:p>
          <a:p>
            <a:pPr marL="0" indent="0">
              <a:buNone/>
            </a:pPr>
            <a:endParaRPr lang="es-AR" cap="none" dirty="0"/>
          </a:p>
        </p:txBody>
      </p:sp>
    </p:spTree>
    <p:extLst>
      <p:ext uri="{BB962C8B-B14F-4D97-AF65-F5344CB8AC3E}">
        <p14:creationId xmlns:p14="http://schemas.microsoft.com/office/powerpoint/2010/main" val="7004055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3"/>
          </p:nvPr>
        </p:nvSpPr>
        <p:spPr>
          <a:xfrm>
            <a:off x="522514" y="1045002"/>
            <a:ext cx="11257808" cy="5177662"/>
          </a:xfrm>
        </p:spPr>
        <p:txBody>
          <a:bodyPr>
            <a:normAutofit fontScale="92500"/>
          </a:bodyPr>
          <a:lstStyle/>
          <a:p>
            <a:pPr marL="0" indent="0">
              <a:buNone/>
            </a:pPr>
            <a:r>
              <a:rPr lang="es-ES" sz="1800" i="1" cap="none" dirty="0" smtClean="0">
                <a:solidFill>
                  <a:schemeClr val="accent6">
                    <a:lumMod val="50000"/>
                  </a:schemeClr>
                </a:solidFill>
              </a:rPr>
              <a:t>“… viendo a su madre y al lado al discípulo amado” </a:t>
            </a:r>
            <a:r>
              <a:rPr lang="es-ES" sz="1800" cap="none" dirty="0"/>
              <a:t>(</a:t>
            </a:r>
            <a:r>
              <a:rPr lang="es-ES" sz="1800" cap="none" dirty="0" smtClean="0"/>
              <a:t>v.26). El discípulo amado es el que lo vio, creyó, </a:t>
            </a:r>
            <a:r>
              <a:rPr lang="es-ES" sz="1800" cap="none" dirty="0"/>
              <a:t>t</a:t>
            </a:r>
            <a:r>
              <a:rPr lang="es-ES" sz="1800" cap="none" dirty="0" smtClean="0"/>
              <a:t>iene vida y da testimonio. Es el que sabe descubrir en la muerte la vida, las señales de vida. Porque sabe que </a:t>
            </a:r>
            <a:r>
              <a:rPr lang="es-ES" sz="1800" i="1" cap="none" dirty="0" smtClean="0">
                <a:solidFill>
                  <a:schemeClr val="accent6">
                    <a:lumMod val="50000"/>
                  </a:schemeClr>
                </a:solidFill>
              </a:rPr>
              <a:t>“el amor nunca terminará”… </a:t>
            </a:r>
            <a:r>
              <a:rPr lang="es-ES" sz="1800" cap="none" dirty="0"/>
              <a:t>(</a:t>
            </a:r>
            <a:r>
              <a:rPr lang="es-ES" sz="1800" cap="none" dirty="0" smtClean="0"/>
              <a:t>1Cor </a:t>
            </a:r>
            <a:r>
              <a:rPr lang="es-ES" sz="1800" cap="none" dirty="0"/>
              <a:t>13, </a:t>
            </a:r>
            <a:r>
              <a:rPr lang="es-ES" sz="1800" cap="none" dirty="0" smtClean="0"/>
              <a:t>8). Que el amor extremo, no muere, es fecundo.</a:t>
            </a:r>
          </a:p>
          <a:p>
            <a:pPr marL="0" indent="0">
              <a:buNone/>
            </a:pPr>
            <a:r>
              <a:rPr lang="es-ES" sz="1800" cap="none" dirty="0" smtClean="0"/>
              <a:t>El Evangelio de Juan confiesa que Dios es amor en la cruz. </a:t>
            </a:r>
            <a:r>
              <a:rPr lang="es-ES" sz="1800" i="1" cap="none" dirty="0" smtClean="0">
                <a:solidFill>
                  <a:schemeClr val="accent6">
                    <a:lumMod val="50000"/>
                  </a:schemeClr>
                </a:solidFill>
              </a:rPr>
              <a:t>“En esto conocemos el amor, en que Dios dio la vida por nosotros”… </a:t>
            </a:r>
            <a:r>
              <a:rPr lang="es-ES" sz="1800" cap="none" dirty="0" smtClean="0"/>
              <a:t>(1Jn 3</a:t>
            </a:r>
            <a:r>
              <a:rPr lang="es-ES" sz="1800" cap="none" dirty="0"/>
              <a:t>, </a:t>
            </a:r>
            <a:r>
              <a:rPr lang="es-ES" sz="1800" cap="none" dirty="0" smtClean="0"/>
              <a:t>16). </a:t>
            </a:r>
            <a:r>
              <a:rPr lang="es-ES" sz="1800" i="1" cap="none" dirty="0" smtClean="0">
                <a:solidFill>
                  <a:schemeClr val="accent6">
                    <a:lumMod val="50000"/>
                  </a:schemeClr>
                </a:solidFill>
              </a:rPr>
              <a:t>“Quien no ama no ha conocido a Dios, ya que Dios es amor” </a:t>
            </a:r>
            <a:r>
              <a:rPr lang="es-ES" sz="1800" cap="none" dirty="0" smtClean="0"/>
              <a:t>(</a:t>
            </a:r>
            <a:r>
              <a:rPr lang="es-ES" sz="1800" cap="none" dirty="0"/>
              <a:t>1Jn </a:t>
            </a:r>
            <a:r>
              <a:rPr lang="es-ES" sz="1800" cap="none" dirty="0" smtClean="0"/>
              <a:t>4, 8). </a:t>
            </a:r>
            <a:endParaRPr lang="es-ES" sz="1800" i="1" cap="none" dirty="0" smtClean="0">
              <a:solidFill>
                <a:schemeClr val="accent6">
                  <a:lumMod val="50000"/>
                </a:schemeClr>
              </a:solidFill>
            </a:endParaRPr>
          </a:p>
          <a:p>
            <a:pPr marL="0" indent="0">
              <a:buNone/>
            </a:pPr>
            <a:r>
              <a:rPr lang="es-ES" sz="2300" u="sng" cap="none" dirty="0" smtClean="0"/>
              <a:t>SEXTA </a:t>
            </a:r>
            <a:r>
              <a:rPr lang="es-ES" sz="2300" u="sng" cap="none" dirty="0"/>
              <a:t>ESCENA</a:t>
            </a:r>
            <a:r>
              <a:rPr lang="es-ES" sz="2300" cap="none" dirty="0"/>
              <a:t>: </a:t>
            </a:r>
            <a:r>
              <a:rPr lang="es-ES" sz="2300" cap="none" dirty="0" smtClean="0"/>
              <a:t>Las Citas Bíblicas 19, 31-37. </a:t>
            </a:r>
          </a:p>
          <a:p>
            <a:r>
              <a:rPr lang="es-ES" sz="1800" i="1" cap="none" dirty="0" smtClean="0">
                <a:solidFill>
                  <a:schemeClr val="accent6">
                    <a:lumMod val="50000"/>
                  </a:schemeClr>
                </a:solidFill>
              </a:rPr>
              <a:t>“Un soldado le abrió el costado con una lanza. Enseguida brotó sangre y agua” </a:t>
            </a:r>
            <a:r>
              <a:rPr lang="es-ES" sz="1800" cap="none" dirty="0"/>
              <a:t>(</a:t>
            </a:r>
            <a:r>
              <a:rPr lang="es-ES" sz="1800" cap="none" dirty="0" smtClean="0"/>
              <a:t>v.34).</a:t>
            </a:r>
          </a:p>
          <a:p>
            <a:r>
              <a:rPr lang="es-ES" sz="1800" i="1" cap="none" dirty="0" smtClean="0">
                <a:solidFill>
                  <a:schemeClr val="accent6">
                    <a:lumMod val="50000"/>
                  </a:schemeClr>
                </a:solidFill>
              </a:rPr>
              <a:t>“Esto sucedió </a:t>
            </a:r>
            <a:r>
              <a:rPr lang="es-ES" sz="1800" i="1" u="sng" cap="none" dirty="0" smtClean="0">
                <a:solidFill>
                  <a:schemeClr val="accent6">
                    <a:lumMod val="50000"/>
                  </a:schemeClr>
                </a:solidFill>
              </a:rPr>
              <a:t>de modo que se cumpliera la Escritura </a:t>
            </a:r>
            <a:r>
              <a:rPr lang="es-ES" sz="1800" i="1" cap="none" dirty="0" smtClean="0">
                <a:solidFill>
                  <a:schemeClr val="accent6">
                    <a:lumMod val="50000"/>
                  </a:schemeClr>
                </a:solidFill>
              </a:rPr>
              <a:t>que dice: No le quebrarán ni un hueso; y </a:t>
            </a:r>
            <a:r>
              <a:rPr lang="es-ES" sz="1800" i="1" u="sng" cap="none" dirty="0" smtClean="0">
                <a:solidFill>
                  <a:schemeClr val="accent6">
                    <a:lumMod val="50000"/>
                  </a:schemeClr>
                </a:solidFill>
              </a:rPr>
              <a:t>otro pasaje de la Escritura dice</a:t>
            </a:r>
            <a:r>
              <a:rPr lang="es-ES" sz="1800" i="1" cap="none" dirty="0" smtClean="0">
                <a:solidFill>
                  <a:schemeClr val="accent6">
                    <a:lumMod val="50000"/>
                  </a:schemeClr>
                </a:solidFill>
              </a:rPr>
              <a:t>: Mirarán al que ellos mismos traspasaron” </a:t>
            </a:r>
            <a:r>
              <a:rPr lang="es-ES" sz="1800" cap="none" dirty="0"/>
              <a:t>(</a:t>
            </a:r>
            <a:r>
              <a:rPr lang="es-ES" sz="1800" cap="none" dirty="0" smtClean="0"/>
              <a:t>vs.36 y 37) </a:t>
            </a:r>
            <a:r>
              <a:rPr lang="es-ES" sz="800" cap="none" dirty="0" smtClean="0"/>
              <a:t>Ex 12, 46 y </a:t>
            </a:r>
            <a:r>
              <a:rPr lang="es-ES" sz="800" cap="none" dirty="0" err="1" smtClean="0"/>
              <a:t>Zac</a:t>
            </a:r>
            <a:r>
              <a:rPr lang="es-ES" sz="800" cap="none" dirty="0" smtClean="0"/>
              <a:t> 12, 1</a:t>
            </a:r>
            <a:r>
              <a:rPr lang="es-ES" sz="900" cap="none" dirty="0" smtClean="0"/>
              <a:t>0</a:t>
            </a:r>
            <a:r>
              <a:rPr lang="es-ES" sz="1900" cap="none" dirty="0" smtClean="0"/>
              <a:t>.</a:t>
            </a:r>
          </a:p>
          <a:p>
            <a:pPr marL="0" indent="0">
              <a:buNone/>
            </a:pPr>
            <a:r>
              <a:rPr lang="es-ES" sz="2300" u="sng" cap="none" dirty="0" smtClean="0"/>
              <a:t>SÉPTIMA </a:t>
            </a:r>
            <a:r>
              <a:rPr lang="es-ES" sz="2300" u="sng" cap="none" dirty="0"/>
              <a:t>ESCENA</a:t>
            </a:r>
            <a:r>
              <a:rPr lang="es-ES" sz="2300" cap="none" dirty="0"/>
              <a:t>: </a:t>
            </a:r>
            <a:r>
              <a:rPr lang="es-ES" sz="2300" cap="none" dirty="0" smtClean="0"/>
              <a:t>La Sepultura 19, 38-42</a:t>
            </a:r>
          </a:p>
          <a:p>
            <a:r>
              <a:rPr lang="es-ES" sz="1800" i="1" cap="none" dirty="0">
                <a:solidFill>
                  <a:schemeClr val="accent6">
                    <a:lumMod val="50000"/>
                  </a:schemeClr>
                </a:solidFill>
              </a:rPr>
              <a:t>“</a:t>
            </a:r>
            <a:r>
              <a:rPr lang="es-ES" sz="1800" i="1" cap="none" dirty="0" smtClean="0">
                <a:solidFill>
                  <a:schemeClr val="accent6">
                    <a:lumMod val="50000"/>
                  </a:schemeClr>
                </a:solidFill>
              </a:rPr>
              <a:t>En el lugar donde había sido crucificado </a:t>
            </a:r>
            <a:r>
              <a:rPr lang="es-ES" sz="1800" i="1" u="sng" cap="none" dirty="0" smtClean="0">
                <a:solidFill>
                  <a:schemeClr val="accent6">
                    <a:lumMod val="50000"/>
                  </a:schemeClr>
                </a:solidFill>
              </a:rPr>
              <a:t>había un huerto </a:t>
            </a:r>
            <a:r>
              <a:rPr lang="es-ES" sz="1800" i="1" cap="none" dirty="0" smtClean="0">
                <a:solidFill>
                  <a:schemeClr val="accent6">
                    <a:lumMod val="50000"/>
                  </a:schemeClr>
                </a:solidFill>
              </a:rPr>
              <a:t>y en él un sepulcro nuevo, en el que nadie había sido sepultado” </a:t>
            </a:r>
            <a:r>
              <a:rPr lang="es-ES" sz="1800" cap="none" dirty="0" smtClean="0"/>
              <a:t>(v.41).</a:t>
            </a:r>
            <a:endParaRPr lang="es-ES" sz="1800" cap="none" dirty="0"/>
          </a:p>
          <a:p>
            <a:pPr marL="0" indent="0">
              <a:buNone/>
            </a:pPr>
            <a:endParaRPr lang="es-ES" sz="2400" cap="none" dirty="0"/>
          </a:p>
          <a:p>
            <a:endParaRPr lang="es-ES" sz="2100" cap="none" dirty="0"/>
          </a:p>
          <a:p>
            <a:pPr lvl="1">
              <a:buFont typeface="Wingdings" panose="05000000000000000000" pitchFamily="2" charset="2"/>
              <a:buChar char="§"/>
            </a:pPr>
            <a:endParaRPr lang="es-ES" sz="1900" cap="none" dirty="0" smtClean="0"/>
          </a:p>
          <a:p>
            <a:pPr marL="457200" lvl="1" indent="0">
              <a:buNone/>
            </a:pPr>
            <a:endParaRPr lang="es-ES" sz="1900" cap="none" dirty="0" smtClean="0"/>
          </a:p>
          <a:p>
            <a:pPr marL="0" indent="0">
              <a:buNone/>
            </a:pPr>
            <a:endParaRPr lang="es-ES" sz="2600" cap="none" dirty="0">
              <a:solidFill>
                <a:schemeClr val="accent6">
                  <a:lumMod val="50000"/>
                </a:schemeClr>
              </a:solidFill>
            </a:endParaRPr>
          </a:p>
          <a:p>
            <a:pPr marL="0" indent="0">
              <a:buNone/>
            </a:pPr>
            <a:endParaRPr lang="es-AR" cap="none" dirty="0"/>
          </a:p>
        </p:txBody>
      </p:sp>
    </p:spTree>
    <p:extLst>
      <p:ext uri="{BB962C8B-B14F-4D97-AF65-F5344CB8AC3E}">
        <p14:creationId xmlns:p14="http://schemas.microsoft.com/office/powerpoint/2010/main" val="828806896"/>
      </p:ext>
    </p:extLst>
  </p:cSld>
  <p:clrMapOvr>
    <a:masterClrMapping/>
  </p:clrMapOvr>
</p:sld>
</file>

<file path=ppt/theme/theme1.xml><?xml version="1.0" encoding="utf-8"?>
<a:theme xmlns:a="http://schemas.openxmlformats.org/drawingml/2006/main" name="Gota">
  <a:themeElements>
    <a:clrScheme name="Gota">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Gota">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ota">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TM04033925[[fn=Gota]]</Template>
  <TotalTime>2754</TotalTime>
  <Words>3361</Words>
  <Application>Microsoft Office PowerPoint</Application>
  <PresentationFormat>Panorámica</PresentationFormat>
  <Paragraphs>202</Paragraphs>
  <Slides>23</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23</vt:i4>
      </vt:variant>
    </vt:vector>
  </HeadingPairs>
  <TitlesOfParts>
    <vt:vector size="27" baseType="lpstr">
      <vt:lpstr>Arial</vt:lpstr>
      <vt:lpstr>Tw Cen MT</vt:lpstr>
      <vt:lpstr>Wingdings</vt:lpstr>
      <vt:lpstr>Gota</vt:lpstr>
      <vt:lpstr>Evangelio de san juan</vt:lpstr>
      <vt:lpstr>Finalidad: 20, 30-31     30 “Otras muchas señales hizo Jesús en presencia de sus discípulos, que no están relatadas en este libro. 31 Éstas quedan escritas para que crean que Jesús es el Mesías, el Hijo de Dios,  y para que creyendo tengan vida por medio de Él”  </vt:lpstr>
      <vt:lpstr>Presentación de PowerPoint</vt:lpstr>
      <vt:lpstr>El evangelio de juan:     “el signo con siete signos”</vt:lpstr>
      <vt:lpstr>Presentación de PowerPoint</vt:lpstr>
      <vt:lpstr>LOS SIETE SIGNOS </vt:lpstr>
      <vt:lpstr>El evangelio de juan:     “es un evangelio testimonial”</vt:lpstr>
      <vt:lpstr>Presentación de PowerPoint</vt:lpstr>
      <vt:lpstr>CENTRO DEL EVANGELIO: LA IDENTIDAS DE JESÚS     1, 29 “Al día siguiente  juan vio acercarse a Jesús y dijo:  -ahí está el cordero de dios, que quita el pecado del mundo”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Dos curiosidades:  </vt:lpstr>
      <vt:lpstr>La pasión clave de lectura 12, 26: “el que quiera servirme , que me siga, y donde yo esté estará mi servidor; si uno me sirve lo honrará mi padre”</vt:lpstr>
      <vt:lpstr>Siete escenas</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Evangelio de san juan</dc:title>
  <dc:creator>Alejandro Adrián Gómez Cañete</dc:creator>
  <cp:lastModifiedBy>Alejandro Adrián Gómez Cañete</cp:lastModifiedBy>
  <cp:revision>143</cp:revision>
  <dcterms:created xsi:type="dcterms:W3CDTF">2018-07-17T12:59:59Z</dcterms:created>
  <dcterms:modified xsi:type="dcterms:W3CDTF">2018-07-22T14:50:21Z</dcterms:modified>
</cp:coreProperties>
</file>